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8" r:id="rId6"/>
    <p:sldMasterId id="2147483716" r:id="rId7"/>
  </p:sldMasterIdLst>
  <p:notesMasterIdLst>
    <p:notesMasterId r:id="rId38"/>
  </p:notesMasterIdLst>
  <p:sldIdLst>
    <p:sldId id="256" r:id="rId8"/>
    <p:sldId id="4606" r:id="rId9"/>
    <p:sldId id="4595" r:id="rId10"/>
    <p:sldId id="4603" r:id="rId11"/>
    <p:sldId id="260" r:id="rId12"/>
    <p:sldId id="4588" r:id="rId13"/>
    <p:sldId id="4589" r:id="rId14"/>
    <p:sldId id="4592" r:id="rId15"/>
    <p:sldId id="4590" r:id="rId16"/>
    <p:sldId id="4599" r:id="rId17"/>
    <p:sldId id="4591" r:id="rId18"/>
    <p:sldId id="4580" r:id="rId19"/>
    <p:sldId id="4601" r:id="rId20"/>
    <p:sldId id="4602" r:id="rId21"/>
    <p:sldId id="4600" r:id="rId22"/>
    <p:sldId id="4605" r:id="rId23"/>
    <p:sldId id="4604" r:id="rId24"/>
    <p:sldId id="4610" r:id="rId25"/>
    <p:sldId id="257" r:id="rId26"/>
    <p:sldId id="258" r:id="rId27"/>
    <p:sldId id="259" r:id="rId28"/>
    <p:sldId id="4611" r:id="rId29"/>
    <p:sldId id="261" r:id="rId30"/>
    <p:sldId id="262" r:id="rId31"/>
    <p:sldId id="263" r:id="rId32"/>
    <p:sldId id="264" r:id="rId33"/>
    <p:sldId id="265" r:id="rId34"/>
    <p:sldId id="4607" r:id="rId35"/>
    <p:sldId id="4608" r:id="rId36"/>
    <p:sldId id="460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DABBE-8F52-4CEF-82BE-92469D3D4E11}">
          <p14:sldIdLst>
            <p14:sldId id="256"/>
            <p14:sldId id="4606"/>
            <p14:sldId id="4595"/>
            <p14:sldId id="4603"/>
            <p14:sldId id="260"/>
            <p14:sldId id="4588"/>
            <p14:sldId id="4589"/>
            <p14:sldId id="4592"/>
            <p14:sldId id="4590"/>
            <p14:sldId id="4599"/>
            <p14:sldId id="4591"/>
            <p14:sldId id="4580"/>
            <p14:sldId id="4601"/>
            <p14:sldId id="4602"/>
            <p14:sldId id="4600"/>
            <p14:sldId id="4605"/>
            <p14:sldId id="4604"/>
            <p14:sldId id="4610"/>
            <p14:sldId id="257"/>
            <p14:sldId id="258"/>
            <p14:sldId id="259"/>
            <p14:sldId id="4611"/>
            <p14:sldId id="261"/>
            <p14:sldId id="262"/>
            <p14:sldId id="263"/>
            <p14:sldId id="264"/>
            <p14:sldId id="265"/>
            <p14:sldId id="4607"/>
            <p14:sldId id="4608"/>
            <p14:sldId id="46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8FF"/>
    <a:srgbClr val="FFFF00"/>
    <a:srgbClr val="3EA226"/>
    <a:srgbClr val="EBEBEB"/>
    <a:srgbClr val="FFFFFF"/>
    <a:srgbClr val="898989"/>
    <a:srgbClr val="095898"/>
    <a:srgbClr val="000000"/>
    <a:srgbClr val="FF0504"/>
    <a:srgbClr val="0A53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0"/>
    <p:restoredTop sz="80049" autoAdjust="0"/>
  </p:normalViewPr>
  <p:slideViewPr>
    <p:cSldViewPr>
      <p:cViewPr varScale="1">
        <p:scale>
          <a:sx n="56" d="100"/>
          <a:sy n="56" d="100"/>
        </p:scale>
        <p:origin x="1650" y="42"/>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156D8-7961-434C-A53C-E3CA4D230CD7}" type="datetimeFigureOut">
              <a:rPr lang="en-US" smtClean="0"/>
              <a:t>4/9/2025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2CE65-0C74-2545-82C4-6313AAD9A6AE}" type="slidenum">
              <a:rPr lang="en-US" smtClean="0"/>
              <a:t>‹#›</a:t>
            </a:fld>
            <a:endParaRPr lang="en-US"/>
          </a:p>
        </p:txBody>
      </p:sp>
    </p:spTree>
    <p:extLst>
      <p:ext uri="{BB962C8B-B14F-4D97-AF65-F5344CB8AC3E}">
        <p14:creationId xmlns:p14="http://schemas.microsoft.com/office/powerpoint/2010/main" val="1517124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me</a:t>
            </a:r>
          </a:p>
          <a:p>
            <a:r>
              <a:rPr lang="en-US" dirty="0"/>
              <a:t>Intro Deep Cognition</a:t>
            </a:r>
          </a:p>
        </p:txBody>
      </p:sp>
      <p:sp>
        <p:nvSpPr>
          <p:cNvPr id="4" name="Slide Number Placeholder 3"/>
          <p:cNvSpPr>
            <a:spLocks noGrp="1"/>
          </p:cNvSpPr>
          <p:nvPr>
            <p:ph type="sldNum" sz="quarter" idx="5"/>
          </p:nvPr>
        </p:nvSpPr>
        <p:spPr/>
        <p:txBody>
          <a:bodyPr/>
          <a:lstStyle/>
          <a:p>
            <a:fld id="{0362CE65-0C74-2545-82C4-6313AAD9A6AE}" type="slidenum">
              <a:rPr lang="en-US" smtClean="0"/>
              <a:t>1</a:t>
            </a:fld>
            <a:endParaRPr lang="en-US"/>
          </a:p>
        </p:txBody>
      </p:sp>
    </p:spTree>
    <p:extLst>
      <p:ext uri="{BB962C8B-B14F-4D97-AF65-F5344CB8AC3E}">
        <p14:creationId xmlns:p14="http://schemas.microsoft.com/office/powerpoint/2010/main" val="3941535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CE746-37EB-DB79-3EE8-97679100021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9B439A7-DCF4-E97E-A799-0E1F95090B3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FA6187F-78B2-8AC8-C825-B2155B90B46F}"/>
              </a:ext>
            </a:extLst>
          </p:cNvPr>
          <p:cNvSpPr>
            <a:spLocks noGrp="1"/>
          </p:cNvSpPr>
          <p:nvPr>
            <p:ph type="body" idx="1"/>
          </p:nvPr>
        </p:nvSpPr>
        <p:spPr/>
        <p:txBody>
          <a:bodyPr/>
          <a:lstStyle/>
          <a:p>
            <a:r>
              <a:rPr lang="en-US" dirty="0"/>
              <a:t>Lower cost of the base file</a:t>
            </a:r>
          </a:p>
          <a:p>
            <a:r>
              <a:rPr lang="en-US" dirty="0"/>
              <a:t>slower rise in variable cost</a:t>
            </a:r>
          </a:p>
          <a:p>
            <a:r>
              <a:rPr lang="en-US" dirty="0"/>
              <a:t>NEW NORMAL – Uncertainty / tariffs; relationship for cost drivers + time and money</a:t>
            </a:r>
          </a:p>
        </p:txBody>
      </p:sp>
      <p:sp>
        <p:nvSpPr>
          <p:cNvPr id="4" name="Marcador de número de diapositiva 3">
            <a:extLst>
              <a:ext uri="{FF2B5EF4-FFF2-40B4-BE49-F238E27FC236}">
                <a16:creationId xmlns:a16="http://schemas.microsoft.com/office/drawing/2014/main" id="{D7073249-2393-A4EE-9871-58ED7B179A72}"/>
              </a:ext>
            </a:extLst>
          </p:cNvPr>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Montserrat Light"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Montserrat Light" charset="0"/>
              <a:ea typeface="+mn-ea"/>
              <a:cs typeface="+mn-cs"/>
            </a:endParaRPr>
          </a:p>
        </p:txBody>
      </p:sp>
    </p:spTree>
    <p:extLst>
      <p:ext uri="{BB962C8B-B14F-4D97-AF65-F5344CB8AC3E}">
        <p14:creationId xmlns:p14="http://schemas.microsoft.com/office/powerpoint/2010/main" val="2822958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F413B-7DA9-AD1E-3C2D-CF37FE42786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715C209-6633-D42F-F5A9-F0842923E55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1E7DF8D-6518-5C9C-F464-827509F44077}"/>
              </a:ext>
            </a:extLst>
          </p:cNvPr>
          <p:cNvSpPr>
            <a:spLocks noGrp="1"/>
          </p:cNvSpPr>
          <p:nvPr>
            <p:ph type="body" idx="1"/>
          </p:nvPr>
        </p:nvSpPr>
        <p:spPr/>
        <p:txBody>
          <a:bodyPr/>
          <a:lstStyle/>
          <a:p>
            <a:r>
              <a:rPr lang="en-US" dirty="0"/>
              <a:t>Only included one quote. Read this </a:t>
            </a:r>
            <a:r>
              <a:rPr lang="en-US" dirty="0" err="1"/>
              <a:t>outloud</a:t>
            </a:r>
            <a:r>
              <a:rPr lang="en-US" dirty="0"/>
              <a:t>. Tip of the spear – come by the booth and see other quotes. Talk to our customers..</a:t>
            </a:r>
          </a:p>
          <a:p>
            <a:r>
              <a:rPr lang="en-US" dirty="0"/>
              <a:t>Crawl – walk - run </a:t>
            </a:r>
          </a:p>
        </p:txBody>
      </p:sp>
      <p:sp>
        <p:nvSpPr>
          <p:cNvPr id="4" name="Marcador de número de diapositiva 3">
            <a:extLst>
              <a:ext uri="{FF2B5EF4-FFF2-40B4-BE49-F238E27FC236}">
                <a16:creationId xmlns:a16="http://schemas.microsoft.com/office/drawing/2014/main" id="{198378E2-A6A9-A2E9-02C7-C5E0EF3B12C0}"/>
              </a:ext>
            </a:extLst>
          </p:cNvPr>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Montserrat Light"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Montserrat Light" charset="0"/>
              <a:ea typeface="+mn-ea"/>
              <a:cs typeface="+mn-cs"/>
            </a:endParaRPr>
          </a:p>
        </p:txBody>
      </p:sp>
    </p:spTree>
    <p:extLst>
      <p:ext uri="{BB962C8B-B14F-4D97-AF65-F5344CB8AC3E}">
        <p14:creationId xmlns:p14="http://schemas.microsoft.com/office/powerpoint/2010/main" val="4062404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CCAE-8BFD-0CCE-1AAA-DB4265393E1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711033E-93DF-C941-6C46-A4304327AD4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4678E8F-BA33-B111-0F35-810FCCDC0943}"/>
              </a:ext>
            </a:extLst>
          </p:cNvPr>
          <p:cNvSpPr>
            <a:spLocks noGrp="1"/>
          </p:cNvSpPr>
          <p:nvPr>
            <p:ph type="body" idx="1"/>
          </p:nvPr>
        </p:nvSpPr>
        <p:spPr/>
        <p:txBody>
          <a:bodyPr/>
          <a:lstStyle/>
          <a:p>
            <a:r>
              <a:rPr lang="en-US" dirty="0"/>
              <a:t>We want to engage you in dialogue, look forward to Q&amp;A and continuing the conversation. </a:t>
            </a:r>
          </a:p>
        </p:txBody>
      </p:sp>
      <p:sp>
        <p:nvSpPr>
          <p:cNvPr id="4" name="Marcador de número de diapositiva 3">
            <a:extLst>
              <a:ext uri="{FF2B5EF4-FFF2-40B4-BE49-F238E27FC236}">
                <a16:creationId xmlns:a16="http://schemas.microsoft.com/office/drawing/2014/main" id="{9C6FC8D1-60D7-2649-53C9-C45437E9C44E}"/>
              </a:ext>
            </a:extLst>
          </p:cNvPr>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Montserrat Light"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Montserrat Light" charset="0"/>
              <a:ea typeface="+mn-ea"/>
              <a:cs typeface="+mn-cs"/>
            </a:endParaRPr>
          </a:p>
        </p:txBody>
      </p:sp>
    </p:spTree>
    <p:extLst>
      <p:ext uri="{BB962C8B-B14F-4D97-AF65-F5344CB8AC3E}">
        <p14:creationId xmlns:p14="http://schemas.microsoft.com/office/powerpoint/2010/main" val="3193141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Shape 130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01" name="Shape 1301"/>
          <p:cNvSpPr>
            <a:spLocks noGrp="1"/>
          </p:cNvSpPr>
          <p:nvPr>
            <p:ph type="body" sz="quarter" idx="1"/>
          </p:nvPr>
        </p:nvSpPr>
        <p:spPr>
          <a:prstGeom prst="rect">
            <a:avLst/>
          </a:prstGeom>
        </p:spPr>
        <p:txBody>
          <a:bodyPr/>
          <a:lstStyle/>
          <a:p>
            <a:pPr>
              <a:defRPr sz="1100"/>
            </a:pPr>
            <a:r>
              <a:rPr dirty="0"/>
              <a:t>First, a bit about us. Altana is the only product network that connects you with your customers and their regulators to build connections and collaborate across workflows that facilitate safer and faster cross border trade. </a:t>
            </a:r>
          </a:p>
          <a:p>
            <a:pPr>
              <a:defRPr sz="1100"/>
            </a:pPr>
            <a:endParaRPr dirty="0"/>
          </a:p>
          <a:p>
            <a:pPr>
              <a:defRPr sz="1100"/>
            </a:pPr>
            <a:r>
              <a:rPr dirty="0"/>
              <a:t>Unlike traditional data platforms or survey tools that your customers are likely familiar with, Altana is an online network with active members, similar to a social network, but instead of connecting people, connections are drawn around your customers’ products - how they’re sourced, manufactured, and moved across borders.</a:t>
            </a:r>
          </a:p>
          <a:p>
            <a:pPr>
              <a:defRPr sz="1100"/>
            </a:pPr>
            <a:endParaRPr dirty="0"/>
          </a:p>
          <a:p>
            <a:pPr>
              <a:defRPr sz="1100"/>
            </a:pPr>
            <a:r>
              <a:rPr dirty="0"/>
              <a:t>Importers and suppliers like Target, John Deere, Boston Scientific, and Levi’s are members of the network and connect with logistics providers like Maersk, </a:t>
            </a:r>
            <a:r>
              <a:rPr dirty="0" err="1"/>
              <a:t>Kuehne+Nagel</a:t>
            </a:r>
            <a:r>
              <a:rPr dirty="0"/>
              <a:t>, and Scarbrough and with regulators like US Customs and Border Protection. They’re all connecting to the network to gain access not only to one another, but to our data and workflow tools which we’ll get into in a moment.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 name="Shape 13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326" name="Shape 1326"/>
          <p:cNvSpPr>
            <a:spLocks noGrp="1"/>
          </p:cNvSpPr>
          <p:nvPr>
            <p:ph type="body" sz="quarter" idx="1"/>
          </p:nvPr>
        </p:nvSpPr>
        <p:spPr>
          <a:prstGeom prst="rect">
            <a:avLst/>
          </a:prstGeom>
        </p:spPr>
        <p:txBody>
          <a:bodyPr/>
          <a:lstStyle/>
          <a:p>
            <a:pPr>
              <a:defRPr sz="1100"/>
            </a:pPr>
            <a:endParaRPr dirty="0"/>
          </a:p>
          <a:p>
            <a:pPr>
              <a:lnSpc>
                <a:spcPct val="115000"/>
              </a:lnSpc>
              <a:defRPr sz="1100"/>
            </a:pPr>
            <a:r>
              <a:rPr dirty="0"/>
              <a:t>And so they see their cost of doing business continue to increase. Without the requisite visibility and the tools to take action on that visibility, your customers are ill-quipped and stand to face billions in business interruptions and additional duties in today’s trade landscape. </a:t>
            </a:r>
          </a:p>
          <a:p>
            <a:pPr>
              <a:defRPr sz="1100"/>
            </a:pPr>
            <a:endParaRPr dirty="0"/>
          </a:p>
          <a:p>
            <a:pPr>
              <a:defRPr sz="1100"/>
            </a:pPr>
            <a:endParaRPr dirty="0"/>
          </a:p>
          <a:p>
            <a:pPr>
              <a:defRPr sz="1100"/>
            </a:pPr>
            <a:endParaRPr dirty="0"/>
          </a:p>
          <a:p>
            <a:pPr marL="457200" indent="-292100">
              <a:lnSpc>
                <a:spcPct val="115000"/>
              </a:lnSpc>
              <a:buClr>
                <a:srgbClr val="666666"/>
              </a:buClr>
              <a:buSzPts val="1000"/>
              <a:buFont typeface="Helvetica Neue"/>
              <a:buChar char="●"/>
              <a:defRPr sz="1000" u="sng">
                <a:solidFill>
                  <a:srgbClr val="666666"/>
                </a:solidFill>
              </a:defRPr>
            </a:pPr>
            <a:r>
              <a:rPr dirty="0"/>
              <a:t>Slide concept</a:t>
            </a:r>
            <a:r>
              <a:rPr u="none" dirty="0"/>
              <a:t> - Quote or stat: </a:t>
            </a:r>
            <a:r>
              <a:rPr i="1" u="none" dirty="0"/>
              <a:t>“You can’t out-hire the pace of regulatory change.” Visual: Simple graphic showing increased regulatory pressure vs. static headcount. Growing complexity (Uyghur Forced Labor Prevention Act, changing rules of origin, etc.) Clients expect proactive insight, not just transactional execution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 name="Shape 1364"/>
          <p:cNvSpPr>
            <a:spLocks noGrp="1" noRot="1" noChangeAspect="1"/>
          </p:cNvSpPr>
          <p:nvPr>
            <p:ph type="sldImg"/>
          </p:nvPr>
        </p:nvSpPr>
        <p:spPr>
          <a:prstGeom prst="rect">
            <a:avLst/>
          </a:prstGeom>
        </p:spPr>
        <p:txBody>
          <a:bodyPr/>
          <a:lstStyle/>
          <a:p>
            <a:endParaRPr/>
          </a:p>
        </p:txBody>
      </p:sp>
      <p:sp>
        <p:nvSpPr>
          <p:cNvPr id="1365" name="Shape 1365"/>
          <p:cNvSpPr>
            <a:spLocks noGrp="1"/>
          </p:cNvSpPr>
          <p:nvPr>
            <p:ph type="body" sz="quarter" idx="1"/>
          </p:nvPr>
        </p:nvSpPr>
        <p:spPr>
          <a:prstGeom prst="rect">
            <a:avLst/>
          </a:prstGeom>
        </p:spPr>
        <p:txBody>
          <a:bodyPr/>
          <a:lstStyle>
            <a:lvl1pPr>
              <a:defRPr sz="1100"/>
            </a:lvl1pPr>
          </a:lstStyle>
          <a:p>
            <a:r>
              <a:t>FRONT LINES AND FRONT PAGE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44A49-FABD-DCFA-8419-888473024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0C7C6A-EFB3-94B3-83B7-18B18BFC60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E76CF-0B2E-907D-7017-AF2D34DD6D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73EAF0-0104-D2B8-3D73-A2C6F557BE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2CE65-0C74-2545-82C4-6313AAD9A6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1583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E0DB8-FF04-6AB6-532D-A112D8566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DC8AB-1976-A257-6950-969A3B563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79E66-370A-94EE-F3DD-43464B529F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B4052A-4F76-5ABA-55A7-06F90C5530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2CE65-0C74-2545-82C4-6313AAD9A6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4782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37E66-8267-9220-E5B1-7984977B0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B8A52-EC05-8A8B-2B32-E369BCC3A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496BB-6EF6-6CE2-3578-B7D3E18F4D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1D56EC-90C8-07DC-A0EA-F7A2A1504E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2CE65-0C74-2545-82C4-6313AAD9A6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1179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51DA3-5EE5-8181-C44F-88E9AD6FD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0D8C5-A11D-6D9B-261A-3F65A26FF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0D7BD-816D-37C3-3741-FC44711011EB}"/>
              </a:ext>
            </a:extLst>
          </p:cNvPr>
          <p:cNvSpPr>
            <a:spLocks noGrp="1"/>
          </p:cNvSpPr>
          <p:nvPr>
            <p:ph type="body" idx="1"/>
          </p:nvPr>
        </p:nvSpPr>
        <p:spPr/>
        <p:txBody>
          <a:bodyPr/>
          <a:lstStyle/>
          <a:p>
            <a:r>
              <a:rPr lang="en-US" dirty="0"/>
              <a:t>Intro me</a:t>
            </a:r>
          </a:p>
          <a:p>
            <a:r>
              <a:rPr lang="en-US" dirty="0"/>
              <a:t>Intro Deep Cognition</a:t>
            </a:r>
          </a:p>
        </p:txBody>
      </p:sp>
      <p:sp>
        <p:nvSpPr>
          <p:cNvPr id="4" name="Slide Number Placeholder 3">
            <a:extLst>
              <a:ext uri="{FF2B5EF4-FFF2-40B4-BE49-F238E27FC236}">
                <a16:creationId xmlns:a16="http://schemas.microsoft.com/office/drawing/2014/main" id="{E370AB75-6D21-E14C-F7A9-D5F5736C92AD}"/>
              </a:ext>
            </a:extLst>
          </p:cNvPr>
          <p:cNvSpPr>
            <a:spLocks noGrp="1"/>
          </p:cNvSpPr>
          <p:nvPr>
            <p:ph type="sldNum" sz="quarter" idx="5"/>
          </p:nvPr>
        </p:nvSpPr>
        <p:spPr/>
        <p:txBody>
          <a:bodyPr/>
          <a:lstStyle/>
          <a:p>
            <a:fld id="{0362CE65-0C74-2545-82C4-6313AAD9A6AE}" type="slidenum">
              <a:rPr lang="en-US" smtClean="0"/>
              <a:t>2</a:t>
            </a:fld>
            <a:endParaRPr lang="en-US"/>
          </a:p>
        </p:txBody>
      </p:sp>
    </p:spTree>
    <p:extLst>
      <p:ext uri="{BB962C8B-B14F-4D97-AF65-F5344CB8AC3E}">
        <p14:creationId xmlns:p14="http://schemas.microsoft.com/office/powerpoint/2010/main" val="169292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Orleans – lots of hype, and lots of skepticism. AI pioneers.</a:t>
            </a:r>
          </a:p>
          <a:p>
            <a:r>
              <a:rPr lang="en-US" dirty="0"/>
              <a:t>Ft. Lauderdale – Early adopters, focused use cases</a:t>
            </a:r>
          </a:p>
          <a:p>
            <a:r>
              <a:rPr lang="en-US" dirty="0"/>
              <a:t>Phoenix – Competitive necessity. </a:t>
            </a:r>
          </a:p>
          <a:p>
            <a:endParaRPr lang="en-US" dirty="0"/>
          </a:p>
          <a:p>
            <a:r>
              <a:rPr lang="en-US" dirty="0"/>
              <a:t>The pace of change in the industry isn’t changing anytime soon </a:t>
            </a:r>
          </a:p>
          <a:p>
            <a:r>
              <a:rPr lang="en-US" dirty="0"/>
              <a:t>What is in your control, you can make more efficient</a:t>
            </a:r>
          </a:p>
          <a:p>
            <a:endParaRPr lang="en-US" dirty="0"/>
          </a:p>
          <a:p>
            <a:r>
              <a:rPr lang="en-US" dirty="0"/>
              <a:t>So let’s talk about what impact / results we’ve seen</a:t>
            </a:r>
          </a:p>
        </p:txBody>
      </p:sp>
      <p:sp>
        <p:nvSpPr>
          <p:cNvPr id="4" name="Slide Number Placeholder 3"/>
          <p:cNvSpPr>
            <a:spLocks noGrp="1"/>
          </p:cNvSpPr>
          <p:nvPr>
            <p:ph type="sldNum" sz="quarter" idx="5"/>
          </p:nvPr>
        </p:nvSpPr>
        <p:spPr/>
        <p:txBody>
          <a:bodyPr/>
          <a:lstStyle/>
          <a:p>
            <a:fld id="{0362CE65-0C74-2545-82C4-6313AAD9A6AE}" type="slidenum">
              <a:rPr lang="en-US" smtClean="0"/>
              <a:t>3</a:t>
            </a:fld>
            <a:endParaRPr lang="en-US"/>
          </a:p>
        </p:txBody>
      </p:sp>
    </p:spTree>
    <p:extLst>
      <p:ext uri="{BB962C8B-B14F-4D97-AF65-F5344CB8AC3E}">
        <p14:creationId xmlns:p14="http://schemas.microsoft.com/office/powerpoint/2010/main" val="1549444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Shipment savings</a:t>
            </a:r>
          </a:p>
          <a:p>
            <a:r>
              <a:rPr lang="en-US" dirty="0"/>
              <a:t>Accurate and scalable</a:t>
            </a:r>
          </a:p>
          <a:p>
            <a:r>
              <a:rPr lang="en-US" dirty="0"/>
              <a:t>Things working through</a:t>
            </a:r>
          </a:p>
          <a:p>
            <a:r>
              <a:rPr lang="en-US" dirty="0"/>
              <a:t>Leadership is seeing the impact they want</a:t>
            </a:r>
          </a:p>
          <a:p>
            <a:endParaRPr lang="en-US" dirty="0"/>
          </a:p>
          <a:p>
            <a:r>
              <a:rPr lang="en-US" dirty="0"/>
              <a:t>Have to keep things grounded in how the tool is used – by operators. </a:t>
            </a:r>
          </a:p>
        </p:txBody>
      </p:sp>
      <p:sp>
        <p:nvSpPr>
          <p:cNvPr id="4" name="Slide Number Placeholder 3"/>
          <p:cNvSpPr>
            <a:spLocks noGrp="1"/>
          </p:cNvSpPr>
          <p:nvPr>
            <p:ph type="sldNum" sz="quarter" idx="5"/>
          </p:nvPr>
        </p:nvSpPr>
        <p:spPr/>
        <p:txBody>
          <a:bodyPr/>
          <a:lstStyle/>
          <a:p>
            <a:fld id="{0362CE65-0C74-2545-82C4-6313AAD9A6AE}" type="slidenum">
              <a:rPr lang="en-US" smtClean="0"/>
              <a:t>4</a:t>
            </a:fld>
            <a:endParaRPr lang="en-US"/>
          </a:p>
        </p:txBody>
      </p:sp>
    </p:spTree>
    <p:extLst>
      <p:ext uri="{BB962C8B-B14F-4D97-AF65-F5344CB8AC3E}">
        <p14:creationId xmlns:p14="http://schemas.microsoft.com/office/powerpoint/2010/main" val="2078571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e1cc6b6f52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Key tenet</a:t>
            </a:r>
            <a:endParaRPr dirty="0"/>
          </a:p>
        </p:txBody>
      </p:sp>
      <p:sp>
        <p:nvSpPr>
          <p:cNvPr id="128" name="Google Shape;128;g2e1cc6b6f52_0_122:notes"/>
          <p:cNvSpPr>
            <a:spLocks noGrp="1" noRot="1" noChangeAspect="1"/>
          </p:cNvSpPr>
          <p:nvPr>
            <p:ph type="sldImg" idx="2"/>
          </p:nvPr>
        </p:nvSpPr>
        <p:spPr>
          <a:xfrm>
            <a:off x="1141413" y="685800"/>
            <a:ext cx="4573587"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can get all the data you want. Some limitations for TMS. </a:t>
            </a:r>
          </a:p>
        </p:txBody>
      </p:sp>
      <p:sp>
        <p:nvSpPr>
          <p:cNvPr id="4" name="Slide Number Placeholder 3"/>
          <p:cNvSpPr>
            <a:spLocks noGrp="1"/>
          </p:cNvSpPr>
          <p:nvPr>
            <p:ph type="sldNum" sz="quarter" idx="5"/>
          </p:nvPr>
        </p:nvSpPr>
        <p:spPr/>
        <p:txBody>
          <a:bodyPr/>
          <a:lstStyle/>
          <a:p>
            <a:fld id="{0362CE65-0C74-2545-82C4-6313AAD9A6AE}" type="slidenum">
              <a:rPr lang="en-US" smtClean="0"/>
              <a:t>10</a:t>
            </a:fld>
            <a:endParaRPr lang="en-US"/>
          </a:p>
        </p:txBody>
      </p:sp>
    </p:spTree>
    <p:extLst>
      <p:ext uri="{BB962C8B-B14F-4D97-AF65-F5344CB8AC3E}">
        <p14:creationId xmlns:p14="http://schemas.microsoft.com/office/powerpoint/2010/main" val="301640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4E0C0260-33B6-004A-0A5F-E44ED89804FD}"/>
            </a:ext>
          </a:extLst>
        </p:cNvPr>
        <p:cNvGrpSpPr/>
        <p:nvPr/>
      </p:nvGrpSpPr>
      <p:grpSpPr>
        <a:xfrm>
          <a:off x="0" y="0"/>
          <a:ext cx="0" cy="0"/>
          <a:chOff x="0" y="0"/>
          <a:chExt cx="0" cy="0"/>
        </a:xfrm>
      </p:grpSpPr>
      <p:sp>
        <p:nvSpPr>
          <p:cNvPr id="127" name="Google Shape;127;g2e1cc6b6f52_0_122:notes">
            <a:extLst>
              <a:ext uri="{FF2B5EF4-FFF2-40B4-BE49-F238E27FC236}">
                <a16:creationId xmlns:a16="http://schemas.microsoft.com/office/drawing/2014/main" id="{2CA9890E-9269-0573-5813-FFC890A7900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All the ingredients..</a:t>
            </a:r>
            <a:endParaRPr dirty="0"/>
          </a:p>
        </p:txBody>
      </p:sp>
      <p:sp>
        <p:nvSpPr>
          <p:cNvPr id="128" name="Google Shape;128;g2e1cc6b6f52_0_122:notes">
            <a:extLst>
              <a:ext uri="{FF2B5EF4-FFF2-40B4-BE49-F238E27FC236}">
                <a16:creationId xmlns:a16="http://schemas.microsoft.com/office/drawing/2014/main" id="{D0497BF3-2FD4-2369-9038-2ACD7F0CAFCE}"/>
              </a:ext>
            </a:extLst>
          </p:cNvPr>
          <p:cNvSpPr>
            <a:spLocks noGrp="1" noRot="1" noChangeAspect="1"/>
          </p:cNvSpPr>
          <p:nvPr>
            <p:ph type="sldImg" idx="2"/>
          </p:nvPr>
        </p:nvSpPr>
        <p:spPr>
          <a:xfrm>
            <a:off x="1141413" y="685800"/>
            <a:ext cx="4573587"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4918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4F5DE-3A7B-8A47-021F-850FF10383F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2D6D61-ADB6-DD50-0F0B-F4339E663E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039D7B2-4F9F-E252-EB96-2388214E114E}"/>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2D4AA24B-99E1-2983-10CD-A569C95028E8}"/>
              </a:ext>
            </a:extLst>
          </p:cNvPr>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Montserrat Light"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Montserrat Light" charset="0"/>
              <a:ea typeface="+mn-ea"/>
              <a:cs typeface="+mn-cs"/>
            </a:endParaRPr>
          </a:p>
        </p:txBody>
      </p:sp>
    </p:spTree>
    <p:extLst>
      <p:ext uri="{BB962C8B-B14F-4D97-AF65-F5344CB8AC3E}">
        <p14:creationId xmlns:p14="http://schemas.microsoft.com/office/powerpoint/2010/main" val="245763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F814D-C5E5-57B4-96C9-A10025D7A34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A1EE14F-E8AC-318B-E433-F6066B66E2F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FEAF011-DFD3-377D-6502-814CD78690B2}"/>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C8683726-D712-986F-284A-C7B833F215EB}"/>
              </a:ext>
            </a:extLst>
          </p:cNvPr>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Montserrat Light"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Montserrat Light" charset="0"/>
              <a:ea typeface="+mn-ea"/>
              <a:cs typeface="+mn-cs"/>
            </a:endParaRPr>
          </a:p>
        </p:txBody>
      </p:sp>
    </p:spTree>
    <p:extLst>
      <p:ext uri="{BB962C8B-B14F-4D97-AF65-F5344CB8AC3E}">
        <p14:creationId xmlns:p14="http://schemas.microsoft.com/office/powerpoint/2010/main" val="2704732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5521B-4CDC-42C8-B0D2-7347A2A52E8A}"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1330224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65521B-4CDC-42C8-B0D2-7347A2A52E8A}"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23820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1_TITLE_1_1_3">
    <p:bg>
      <p:bgPr>
        <a:solidFill>
          <a:srgbClr val="F9F7F2"/>
        </a:solidFill>
        <a:effectLst/>
      </p:bgPr>
    </p:bg>
    <p:spTree>
      <p:nvGrpSpPr>
        <p:cNvPr id="1" name=""/>
        <p:cNvGrpSpPr/>
        <p:nvPr/>
      </p:nvGrpSpPr>
      <p:grpSpPr>
        <a:xfrm>
          <a:off x="0" y="0"/>
          <a:ext cx="0" cy="0"/>
          <a:chOff x="0" y="0"/>
          <a:chExt cx="0" cy="0"/>
        </a:xfrm>
      </p:grpSpPr>
      <p:grpSp>
        <p:nvGrpSpPr>
          <p:cNvPr id="443" name="Google Shape;226;p38"/>
          <p:cNvGrpSpPr/>
          <p:nvPr/>
        </p:nvGrpSpPr>
        <p:grpSpPr>
          <a:xfrm>
            <a:off x="522148" y="343598"/>
            <a:ext cx="597257" cy="187933"/>
            <a:chOff x="0" y="0"/>
            <a:chExt cx="597256" cy="140949"/>
          </a:xfrm>
        </p:grpSpPr>
        <p:sp>
          <p:nvSpPr>
            <p:cNvPr id="433" name="Google Shape;227;p38"/>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34" name="Google Shape;228;p38"/>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35" name="Google Shape;229;p38"/>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36" name="Google Shape;230;p38"/>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37" name="Google Shape;231;p38"/>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38" name="Google Shape;232;p38"/>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39" name="Google Shape;233;p38"/>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40" name="Google Shape;234;p38"/>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41" name="Google Shape;235;p38"/>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42" name="Google Shape;236;p38"/>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444"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282097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1_TITLE_AND_BODY">
    <p:bg>
      <p:bgPr>
        <a:solidFill>
          <a:srgbClr val="F9F7F2"/>
        </a:solidFill>
        <a:effectLst/>
      </p:bgPr>
    </p:bg>
    <p:spTree>
      <p:nvGrpSpPr>
        <p:cNvPr id="1" name=""/>
        <p:cNvGrpSpPr/>
        <p:nvPr/>
      </p:nvGrpSpPr>
      <p:grpSpPr>
        <a:xfrm>
          <a:off x="0" y="0"/>
          <a:ext cx="0" cy="0"/>
          <a:chOff x="0" y="0"/>
          <a:chExt cx="0" cy="0"/>
        </a:xfrm>
      </p:grpSpPr>
      <p:sp>
        <p:nvSpPr>
          <p:cNvPr id="451" name="Title Text"/>
          <p:cNvSpPr txBox="1">
            <a:spLocks noGrp="1"/>
          </p:cNvSpPr>
          <p:nvPr>
            <p:ph type="title"/>
          </p:nvPr>
        </p:nvSpPr>
        <p:spPr>
          <a:prstGeom prst="rect">
            <a:avLst/>
          </a:prstGeom>
        </p:spPr>
        <p:txBody>
          <a:bodyPr anchor="ctr"/>
          <a:lstStyle>
            <a:lvl1pPr>
              <a:buClr>
                <a:srgbClr val="000000"/>
              </a:buClr>
              <a:buSzPts val="1400"/>
              <a:buFont typeface="Helvetica Neue"/>
              <a:buChar char="●"/>
              <a:defRPr sz="1400"/>
            </a:lvl1pPr>
          </a:lstStyle>
          <a:p>
            <a:r>
              <a:t>Title Text</a:t>
            </a:r>
          </a:p>
        </p:txBody>
      </p:sp>
      <p:sp>
        <p:nvSpPr>
          <p:cNvPr id="452" name="Body Level One…"/>
          <p:cNvSpPr txBox="1">
            <a:spLocks noGrp="1"/>
          </p:cNvSpPr>
          <p:nvPr>
            <p:ph type="body" idx="1"/>
          </p:nvPr>
        </p:nvSpPr>
        <p:spPr>
          <a:prstGeom prst="rect">
            <a:avLst/>
          </a:prstGeom>
        </p:spPr>
        <p:txBody>
          <a:bodyPr anchor="ctr"/>
          <a:lstStyle>
            <a:lvl1pPr indent="-317500">
              <a:lnSpc>
                <a:spcPct val="100000"/>
              </a:lnSpc>
              <a:buClr>
                <a:srgbClr val="000000"/>
              </a:buClr>
              <a:buSzPts val="1400"/>
              <a:defRPr sz="1400">
                <a:solidFill>
                  <a:srgbClr val="000000"/>
                </a:solidFill>
              </a:defRPr>
            </a:lvl1pPr>
            <a:lvl2pPr marL="914400" indent="-317500">
              <a:lnSpc>
                <a:spcPct val="100000"/>
              </a:lnSpc>
              <a:buClr>
                <a:srgbClr val="000000"/>
              </a:buClr>
              <a:buSzPts val="1400"/>
              <a:defRPr sz="1400">
                <a:solidFill>
                  <a:srgbClr val="000000"/>
                </a:solidFill>
              </a:defRPr>
            </a:lvl2pPr>
            <a:lvl3pPr marL="1371600" indent="-317500">
              <a:lnSpc>
                <a:spcPct val="100000"/>
              </a:lnSpc>
              <a:buClr>
                <a:srgbClr val="000000"/>
              </a:buClr>
              <a:buSzPts val="1400"/>
              <a:defRPr sz="1400">
                <a:solidFill>
                  <a:srgbClr val="000000"/>
                </a:solidFill>
              </a:defRPr>
            </a:lvl3pPr>
            <a:lvl4pPr marL="1828800" indent="-317500">
              <a:lnSpc>
                <a:spcPct val="100000"/>
              </a:lnSpc>
              <a:buClr>
                <a:srgbClr val="000000"/>
              </a:buClr>
              <a:buSzPts val="1400"/>
              <a:defRPr sz="1400">
                <a:solidFill>
                  <a:srgbClr val="000000"/>
                </a:solidFill>
              </a:defRPr>
            </a:lvl4pPr>
            <a:lvl5pPr marL="2286000" indent="-317500">
              <a:lnSpc>
                <a:spcPct val="100000"/>
              </a:lnSpc>
              <a:buClr>
                <a:srgbClr val="000000"/>
              </a:buClr>
              <a:buSzPts val="1400"/>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53" name="Slide Number"/>
          <p:cNvSpPr txBox="1">
            <a:spLocks noGrp="1"/>
          </p:cNvSpPr>
          <p:nvPr>
            <p:ph type="sldNum" sz="quarter" idx="2"/>
          </p:nvPr>
        </p:nvSpPr>
        <p:spPr>
          <a:xfrm>
            <a:off x="8472458" y="6279984"/>
            <a:ext cx="402642" cy="400077"/>
          </a:xfrm>
          <a:prstGeom prst="rect">
            <a:avLst/>
          </a:prstGeom>
        </p:spPr>
        <p:txBody>
          <a:bodyPr>
            <a:spAutoFit/>
          </a:bodyPr>
          <a:lstStyle>
            <a:lvl1pPr algn="l">
              <a:defRPr sz="14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7070168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2_TITLE">
    <p:bg>
      <p:bgPr>
        <a:solidFill>
          <a:srgbClr val="F9F7F2"/>
        </a:solidFill>
        <a:effectLst/>
      </p:bgPr>
    </p:bg>
    <p:spTree>
      <p:nvGrpSpPr>
        <p:cNvPr id="1" name=""/>
        <p:cNvGrpSpPr/>
        <p:nvPr/>
      </p:nvGrpSpPr>
      <p:grpSpPr>
        <a:xfrm>
          <a:off x="0" y="0"/>
          <a:ext cx="0" cy="0"/>
          <a:chOff x="0" y="0"/>
          <a:chExt cx="0" cy="0"/>
        </a:xfrm>
      </p:grpSpPr>
      <p:grpSp>
        <p:nvGrpSpPr>
          <p:cNvPr id="470" name="Google Shape;243;p41"/>
          <p:cNvGrpSpPr/>
          <p:nvPr/>
        </p:nvGrpSpPr>
        <p:grpSpPr>
          <a:xfrm>
            <a:off x="522148" y="343598"/>
            <a:ext cx="597257" cy="187933"/>
            <a:chOff x="0" y="0"/>
            <a:chExt cx="597256" cy="140949"/>
          </a:xfrm>
        </p:grpSpPr>
        <p:sp>
          <p:nvSpPr>
            <p:cNvPr id="460" name="Google Shape;244;p41"/>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61" name="Google Shape;245;p41"/>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62" name="Google Shape;246;p41"/>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63" name="Google Shape;247;p41"/>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64" name="Google Shape;248;p41"/>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65" name="Google Shape;249;p41"/>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66" name="Google Shape;250;p41"/>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67" name="Google Shape;251;p41"/>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68" name="Google Shape;252;p41"/>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69" name="Google Shape;253;p41"/>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grpSp>
        <p:nvGrpSpPr>
          <p:cNvPr id="477" name="Google Shape;254;p41"/>
          <p:cNvGrpSpPr/>
          <p:nvPr/>
        </p:nvGrpSpPr>
        <p:grpSpPr>
          <a:xfrm>
            <a:off x="146041" y="3228799"/>
            <a:ext cx="8851642" cy="3429621"/>
            <a:chOff x="0" y="0"/>
            <a:chExt cx="8851641" cy="2572214"/>
          </a:xfrm>
        </p:grpSpPr>
        <p:sp>
          <p:nvSpPr>
            <p:cNvPr id="471" name="Google Shape;255;p41"/>
            <p:cNvSpPr/>
            <p:nvPr/>
          </p:nvSpPr>
          <p:spPr>
            <a:xfrm>
              <a:off x="0" y="0"/>
              <a:ext cx="2045356" cy="2529584"/>
            </a:xfrm>
            <a:custGeom>
              <a:avLst/>
              <a:gdLst/>
              <a:ahLst/>
              <a:cxnLst>
                <a:cxn ang="0">
                  <a:pos x="wd2" y="hd2"/>
                </a:cxn>
                <a:cxn ang="5400000">
                  <a:pos x="wd2" y="hd2"/>
                </a:cxn>
                <a:cxn ang="10800000">
                  <a:pos x="wd2" y="hd2"/>
                </a:cxn>
                <a:cxn ang="16200000">
                  <a:pos x="wd2" y="hd2"/>
                </a:cxn>
              </a:cxnLst>
              <a:rect l="0" t="0" r="r" b="b"/>
              <a:pathLst>
                <a:path w="21600" h="21600" extrusionOk="0">
                  <a:moveTo>
                    <a:pt x="10800" y="5888"/>
                  </a:moveTo>
                  <a:lnTo>
                    <a:pt x="14482" y="15646"/>
                  </a:lnTo>
                  <a:lnTo>
                    <a:pt x="7118" y="15646"/>
                  </a:lnTo>
                  <a:lnTo>
                    <a:pt x="10800" y="5888"/>
                  </a:lnTo>
                  <a:close/>
                  <a:moveTo>
                    <a:pt x="9245" y="0"/>
                  </a:moveTo>
                  <a:lnTo>
                    <a:pt x="0" y="21600"/>
                  </a:lnTo>
                  <a:lnTo>
                    <a:pt x="4623" y="21534"/>
                  </a:lnTo>
                  <a:lnTo>
                    <a:pt x="5768" y="18821"/>
                  </a:lnTo>
                  <a:lnTo>
                    <a:pt x="15832" y="18821"/>
                  </a:lnTo>
                  <a:lnTo>
                    <a:pt x="16937" y="21534"/>
                  </a:lnTo>
                  <a:lnTo>
                    <a:pt x="21600" y="21600"/>
                  </a:lnTo>
                  <a:lnTo>
                    <a:pt x="12355"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72" name="Google Shape;256;p41"/>
            <p:cNvSpPr/>
            <p:nvPr/>
          </p:nvSpPr>
          <p:spPr>
            <a:xfrm>
              <a:off x="2122839" y="3858"/>
              <a:ext cx="391248" cy="252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38"/>
                  </a:lnTo>
                  <a:lnTo>
                    <a:pt x="11120" y="10038"/>
                  </a:lnTo>
                  <a:lnTo>
                    <a:pt x="11120" y="7222"/>
                  </a:lnTo>
                  <a:lnTo>
                    <a:pt x="21600" y="7222"/>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73" name="Google Shape;257;p41"/>
            <p:cNvSpPr/>
            <p:nvPr/>
          </p:nvSpPr>
          <p:spPr>
            <a:xfrm>
              <a:off x="2688409" y="340897"/>
              <a:ext cx="836764" cy="22080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40"/>
                  </a:lnTo>
                  <a:cubicBezTo>
                    <a:pt x="0" y="21373"/>
                    <a:pt x="9100" y="21600"/>
                    <a:pt x="14000" y="21600"/>
                  </a:cubicBezTo>
                  <a:cubicBezTo>
                    <a:pt x="16600" y="21600"/>
                    <a:pt x="19099" y="21524"/>
                    <a:pt x="21600" y="21410"/>
                  </a:cubicBezTo>
                  <a:lnTo>
                    <a:pt x="21600" y="18000"/>
                  </a:lnTo>
                  <a:cubicBezTo>
                    <a:pt x="19899" y="18114"/>
                    <a:pt x="18200" y="18151"/>
                    <a:pt x="16500" y="18151"/>
                  </a:cubicBezTo>
                  <a:cubicBezTo>
                    <a:pt x="12500" y="18151"/>
                    <a:pt x="10100" y="17810"/>
                    <a:pt x="10100" y="14930"/>
                  </a:cubicBezTo>
                  <a:lnTo>
                    <a:pt x="10100" y="8185"/>
                  </a:lnTo>
                  <a:lnTo>
                    <a:pt x="20099" y="8185"/>
                  </a:lnTo>
                  <a:lnTo>
                    <a:pt x="20099" y="4964"/>
                  </a:lnTo>
                  <a:lnTo>
                    <a:pt x="10100" y="4964"/>
                  </a:lnTo>
                  <a:lnTo>
                    <a:pt x="101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74" name="Google Shape;258;p41"/>
            <p:cNvSpPr/>
            <p:nvPr/>
          </p:nvSpPr>
          <p:spPr>
            <a:xfrm>
              <a:off x="3482540"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3" y="0"/>
                    <a:pt x="0" y="4974"/>
                    <a:pt x="0" y="10800"/>
                  </a:cubicBezTo>
                  <a:cubicBezTo>
                    <a:pt x="0" y="16626"/>
                    <a:pt x="4283" y="21600"/>
                    <a:pt x="10494" y="21600"/>
                  </a:cubicBezTo>
                  <a:cubicBezTo>
                    <a:pt x="12894" y="21600"/>
                    <a:pt x="15529" y="20368"/>
                    <a:pt x="16847" y="18284"/>
                  </a:cubicBezTo>
                  <a:lnTo>
                    <a:pt x="16847" y="21079"/>
                  </a:lnTo>
                  <a:lnTo>
                    <a:pt x="21600" y="21079"/>
                  </a:lnTo>
                  <a:lnTo>
                    <a:pt x="21600" y="521"/>
                  </a:lnTo>
                  <a:lnTo>
                    <a:pt x="16847" y="521"/>
                  </a:lnTo>
                  <a:lnTo>
                    <a:pt x="16847" y="3316"/>
                  </a:lnTo>
                  <a:cubicBezTo>
                    <a:pt x="15529" y="1232"/>
                    <a:pt x="12894"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75" name="Google Shape;259;p41"/>
            <p:cNvSpPr/>
            <p:nvPr/>
          </p:nvSpPr>
          <p:spPr>
            <a:xfrm>
              <a:off x="5423308" y="805738"/>
              <a:ext cx="1557271" cy="1723846"/>
            </a:xfrm>
            <a:custGeom>
              <a:avLst/>
              <a:gdLst/>
              <a:ahLst/>
              <a:cxnLst>
                <a:cxn ang="0">
                  <a:pos x="wd2" y="hd2"/>
                </a:cxn>
                <a:cxn ang="5400000">
                  <a:pos x="wd2" y="hd2"/>
                </a:cxn>
                <a:cxn ang="10800000">
                  <a:pos x="wd2" y="hd2"/>
                </a:cxn>
                <a:cxn ang="16200000">
                  <a:pos x="wd2" y="hd2"/>
                </a:cxn>
              </a:cxnLst>
              <a:rect l="0" t="0" r="r" b="b"/>
              <a:pathLst>
                <a:path w="21600" h="21600" extrusionOk="0">
                  <a:moveTo>
                    <a:pt x="13110" y="0"/>
                  </a:moveTo>
                  <a:cubicBezTo>
                    <a:pt x="9672" y="0"/>
                    <a:pt x="6931" y="1214"/>
                    <a:pt x="5481" y="3446"/>
                  </a:cubicBezTo>
                  <a:lnTo>
                    <a:pt x="5481" y="534"/>
                  </a:lnTo>
                  <a:lnTo>
                    <a:pt x="0" y="534"/>
                  </a:lnTo>
                  <a:lnTo>
                    <a:pt x="0" y="21600"/>
                  </a:lnTo>
                  <a:lnTo>
                    <a:pt x="5481" y="21600"/>
                  </a:lnTo>
                  <a:lnTo>
                    <a:pt x="5481" y="10679"/>
                  </a:lnTo>
                  <a:cubicBezTo>
                    <a:pt x="5481" y="7087"/>
                    <a:pt x="7308" y="4320"/>
                    <a:pt x="11069" y="4320"/>
                  </a:cubicBezTo>
                  <a:cubicBezTo>
                    <a:pt x="14991" y="4320"/>
                    <a:pt x="16173" y="7087"/>
                    <a:pt x="16173" y="10679"/>
                  </a:cubicBezTo>
                  <a:lnTo>
                    <a:pt x="16173" y="21600"/>
                  </a:lnTo>
                  <a:lnTo>
                    <a:pt x="21600" y="21600"/>
                  </a:lnTo>
                  <a:lnTo>
                    <a:pt x="21600" y="9077"/>
                  </a:lnTo>
                  <a:cubicBezTo>
                    <a:pt x="21600" y="6165"/>
                    <a:pt x="21278" y="4417"/>
                    <a:pt x="20096" y="2816"/>
                  </a:cubicBezTo>
                  <a:cubicBezTo>
                    <a:pt x="18806" y="1068"/>
                    <a:pt x="16442" y="0"/>
                    <a:pt x="1311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476" name="Google Shape;260;p41"/>
            <p:cNvSpPr/>
            <p:nvPr/>
          </p:nvSpPr>
          <p:spPr>
            <a:xfrm>
              <a:off x="7073558"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2" y="0"/>
                    <a:pt x="0" y="4974"/>
                    <a:pt x="0" y="10800"/>
                  </a:cubicBezTo>
                  <a:cubicBezTo>
                    <a:pt x="0" y="16626"/>
                    <a:pt x="4282" y="21600"/>
                    <a:pt x="10494" y="21600"/>
                  </a:cubicBezTo>
                  <a:cubicBezTo>
                    <a:pt x="12894" y="21600"/>
                    <a:pt x="15576" y="20368"/>
                    <a:pt x="16847" y="18284"/>
                  </a:cubicBezTo>
                  <a:lnTo>
                    <a:pt x="16847" y="21079"/>
                  </a:lnTo>
                  <a:lnTo>
                    <a:pt x="21600" y="21079"/>
                  </a:lnTo>
                  <a:lnTo>
                    <a:pt x="21600" y="521"/>
                  </a:lnTo>
                  <a:lnTo>
                    <a:pt x="16847" y="521"/>
                  </a:lnTo>
                  <a:lnTo>
                    <a:pt x="16847" y="3316"/>
                  </a:lnTo>
                  <a:cubicBezTo>
                    <a:pt x="15576" y="1232"/>
                    <a:pt x="12894"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478"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3401296"/>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2_TITLE_3">
    <p:bg>
      <p:bgPr>
        <a:solidFill>
          <a:srgbClr val="F9F7F2"/>
        </a:solidFill>
        <a:effectLst/>
      </p:bgPr>
    </p:bg>
    <p:spTree>
      <p:nvGrpSpPr>
        <p:cNvPr id="1" name=""/>
        <p:cNvGrpSpPr/>
        <p:nvPr/>
      </p:nvGrpSpPr>
      <p:grpSpPr>
        <a:xfrm>
          <a:off x="0" y="0"/>
          <a:ext cx="0" cy="0"/>
          <a:chOff x="0" y="0"/>
          <a:chExt cx="0" cy="0"/>
        </a:xfrm>
      </p:grpSpPr>
      <p:pic>
        <p:nvPicPr>
          <p:cNvPr id="485" name="Google Shape;262;p42" descr="Google Shape;262;p42"/>
          <p:cNvPicPr>
            <a:picLocks noChangeAspect="1"/>
          </p:cNvPicPr>
          <p:nvPr/>
        </p:nvPicPr>
        <p:blipFill>
          <a:blip r:embed="rId2"/>
          <a:stretch>
            <a:fillRect/>
          </a:stretch>
        </p:blipFill>
        <p:spPr>
          <a:xfrm>
            <a:off x="146048" y="3216234"/>
            <a:ext cx="8851902" cy="3451999"/>
          </a:xfrm>
          <a:prstGeom prst="rect">
            <a:avLst/>
          </a:prstGeom>
          <a:ln w="12700">
            <a:miter lim="400000"/>
          </a:ln>
        </p:spPr>
      </p:pic>
      <p:grpSp>
        <p:nvGrpSpPr>
          <p:cNvPr id="488" name="Google Shape;263;p42"/>
          <p:cNvGrpSpPr/>
          <p:nvPr/>
        </p:nvGrpSpPr>
        <p:grpSpPr>
          <a:xfrm>
            <a:off x="199" y="132"/>
            <a:ext cx="9144002" cy="6858003"/>
            <a:chOff x="99" y="49"/>
            <a:chExt cx="9144001" cy="5143501"/>
          </a:xfrm>
        </p:grpSpPr>
        <p:sp>
          <p:nvSpPr>
            <p:cNvPr id="486" name="Rectangle"/>
            <p:cNvSpPr/>
            <p:nvPr/>
          </p:nvSpPr>
          <p:spPr>
            <a:xfrm>
              <a:off x="99" y="49"/>
              <a:ext cx="9144001" cy="5143501"/>
            </a:xfrm>
            <a:prstGeom prst="roundRect">
              <a:avLst>
                <a:gd name="adj" fmla="val 0"/>
              </a:avLst>
            </a:prstGeom>
            <a:solidFill>
              <a:srgbClr val="F9F7F2"/>
            </a:solidFill>
            <a:ln w="12700" cap="flat">
              <a:noFill/>
              <a:miter lim="400000"/>
            </a:ln>
            <a:effectLst/>
          </p:spPr>
          <p:txBody>
            <a:bodyPr wrap="square" lIns="45719" tIns="45719" rIns="45719" bIns="45719" numCol="1" anchor="ctr">
              <a:noAutofit/>
            </a:bodyPr>
            <a:lstStyle/>
            <a:p>
              <a:pPr algn="ctr"/>
              <a:endParaRPr sz="1800"/>
            </a:p>
          </p:txBody>
        </p:sp>
        <p:sp>
          <p:nvSpPr>
            <p:cNvPr id="487" name="Text"/>
            <p:cNvSpPr txBox="1"/>
            <p:nvPr/>
          </p:nvSpPr>
          <p:spPr>
            <a:xfrm>
              <a:off x="99" y="2398688"/>
              <a:ext cx="9144001" cy="346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lstStyle>
            <a:p>
              <a:r>
                <a:rPr sz="1800"/>
                <a:t> </a:t>
              </a:r>
            </a:p>
          </p:txBody>
        </p:sp>
      </p:grpSp>
      <p:grpSp>
        <p:nvGrpSpPr>
          <p:cNvPr id="499" name="Google Shape;264;p42"/>
          <p:cNvGrpSpPr/>
          <p:nvPr/>
        </p:nvGrpSpPr>
        <p:grpSpPr>
          <a:xfrm>
            <a:off x="522148" y="343598"/>
            <a:ext cx="597257" cy="187933"/>
            <a:chOff x="0" y="0"/>
            <a:chExt cx="597256" cy="140949"/>
          </a:xfrm>
        </p:grpSpPr>
        <p:sp>
          <p:nvSpPr>
            <p:cNvPr id="489" name="Google Shape;265;p42"/>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490" name="Google Shape;266;p42"/>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491" name="Google Shape;267;p42"/>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492" name="Google Shape;268;p42"/>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493" name="Google Shape;269;p42"/>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494" name="Google Shape;270;p42"/>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495" name="Google Shape;271;p42"/>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496" name="Google Shape;272;p42"/>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497" name="Google Shape;273;p42"/>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498" name="Google Shape;274;p42"/>
            <p:cNvSpPr/>
            <p:nvPr/>
          </p:nvSpPr>
          <p:spPr>
            <a:xfrm>
              <a:off x="35331" y="35331"/>
              <a:ext cx="35145" cy="70288"/>
            </a:xfrm>
            <a:prstGeom prst="rect">
              <a:avLst/>
            </a:prstGeom>
            <a:solidFill>
              <a:srgbClr val="273DA6"/>
            </a:solidFill>
            <a:ln w="12700" cap="flat">
              <a:noFill/>
              <a:miter lim="400000"/>
            </a:ln>
            <a:effectLst/>
          </p:spPr>
          <p:txBody>
            <a:bodyPr wrap="square" lIns="45719" tIns="45719" rIns="45719" bIns="45719" numCol="1" anchor="ctr">
              <a:noAutofit/>
            </a:bodyPr>
            <a:lstStyle/>
            <a:p>
              <a:endParaRPr sz="1800"/>
            </a:p>
          </p:txBody>
        </p:sp>
      </p:grpSp>
      <p:grpSp>
        <p:nvGrpSpPr>
          <p:cNvPr id="506" name="Google Shape;275;p42"/>
          <p:cNvGrpSpPr/>
          <p:nvPr/>
        </p:nvGrpSpPr>
        <p:grpSpPr>
          <a:xfrm>
            <a:off x="146041" y="3228799"/>
            <a:ext cx="8851642" cy="3429621"/>
            <a:chOff x="0" y="0"/>
            <a:chExt cx="8851641" cy="2572214"/>
          </a:xfrm>
        </p:grpSpPr>
        <p:sp>
          <p:nvSpPr>
            <p:cNvPr id="500" name="Google Shape;276;p42"/>
            <p:cNvSpPr/>
            <p:nvPr/>
          </p:nvSpPr>
          <p:spPr>
            <a:xfrm>
              <a:off x="0" y="0"/>
              <a:ext cx="2045356" cy="2529584"/>
            </a:xfrm>
            <a:custGeom>
              <a:avLst/>
              <a:gdLst/>
              <a:ahLst/>
              <a:cxnLst>
                <a:cxn ang="0">
                  <a:pos x="wd2" y="hd2"/>
                </a:cxn>
                <a:cxn ang="5400000">
                  <a:pos x="wd2" y="hd2"/>
                </a:cxn>
                <a:cxn ang="10800000">
                  <a:pos x="wd2" y="hd2"/>
                </a:cxn>
                <a:cxn ang="16200000">
                  <a:pos x="wd2" y="hd2"/>
                </a:cxn>
              </a:cxnLst>
              <a:rect l="0" t="0" r="r" b="b"/>
              <a:pathLst>
                <a:path w="21600" h="21600" extrusionOk="0">
                  <a:moveTo>
                    <a:pt x="10800" y="5888"/>
                  </a:moveTo>
                  <a:lnTo>
                    <a:pt x="14482" y="15646"/>
                  </a:lnTo>
                  <a:lnTo>
                    <a:pt x="7118" y="15646"/>
                  </a:lnTo>
                  <a:lnTo>
                    <a:pt x="10800" y="5888"/>
                  </a:lnTo>
                  <a:close/>
                  <a:moveTo>
                    <a:pt x="9245" y="0"/>
                  </a:moveTo>
                  <a:lnTo>
                    <a:pt x="0" y="21600"/>
                  </a:lnTo>
                  <a:lnTo>
                    <a:pt x="4623" y="21534"/>
                  </a:lnTo>
                  <a:lnTo>
                    <a:pt x="5768" y="18821"/>
                  </a:lnTo>
                  <a:lnTo>
                    <a:pt x="15832" y="18821"/>
                  </a:lnTo>
                  <a:lnTo>
                    <a:pt x="16937" y="21534"/>
                  </a:lnTo>
                  <a:lnTo>
                    <a:pt x="21600" y="21600"/>
                  </a:lnTo>
                  <a:lnTo>
                    <a:pt x="12355"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01" name="Google Shape;277;p42"/>
            <p:cNvSpPr/>
            <p:nvPr/>
          </p:nvSpPr>
          <p:spPr>
            <a:xfrm>
              <a:off x="2122839" y="3858"/>
              <a:ext cx="391248" cy="252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38"/>
                  </a:lnTo>
                  <a:lnTo>
                    <a:pt x="11120" y="10038"/>
                  </a:lnTo>
                  <a:lnTo>
                    <a:pt x="11120" y="7222"/>
                  </a:lnTo>
                  <a:lnTo>
                    <a:pt x="21600" y="7222"/>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02" name="Google Shape;278;p42"/>
            <p:cNvSpPr/>
            <p:nvPr/>
          </p:nvSpPr>
          <p:spPr>
            <a:xfrm>
              <a:off x="2688409" y="340897"/>
              <a:ext cx="836764" cy="22080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40"/>
                  </a:lnTo>
                  <a:cubicBezTo>
                    <a:pt x="0" y="21373"/>
                    <a:pt x="9100" y="21600"/>
                    <a:pt x="14000" y="21600"/>
                  </a:cubicBezTo>
                  <a:cubicBezTo>
                    <a:pt x="16600" y="21600"/>
                    <a:pt x="19099" y="21524"/>
                    <a:pt x="21600" y="21410"/>
                  </a:cubicBezTo>
                  <a:lnTo>
                    <a:pt x="21600" y="18000"/>
                  </a:lnTo>
                  <a:cubicBezTo>
                    <a:pt x="19899" y="18114"/>
                    <a:pt x="18200" y="18151"/>
                    <a:pt x="16500" y="18151"/>
                  </a:cubicBezTo>
                  <a:cubicBezTo>
                    <a:pt x="12500" y="18151"/>
                    <a:pt x="10100" y="17810"/>
                    <a:pt x="10100" y="14930"/>
                  </a:cubicBezTo>
                  <a:lnTo>
                    <a:pt x="10100" y="8185"/>
                  </a:lnTo>
                  <a:lnTo>
                    <a:pt x="20099" y="8185"/>
                  </a:lnTo>
                  <a:lnTo>
                    <a:pt x="20099" y="4964"/>
                  </a:lnTo>
                  <a:lnTo>
                    <a:pt x="10100" y="4964"/>
                  </a:lnTo>
                  <a:lnTo>
                    <a:pt x="101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03" name="Google Shape;279;p42"/>
            <p:cNvSpPr/>
            <p:nvPr/>
          </p:nvSpPr>
          <p:spPr>
            <a:xfrm>
              <a:off x="3482540"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3" y="0"/>
                    <a:pt x="0" y="4974"/>
                    <a:pt x="0" y="10800"/>
                  </a:cubicBezTo>
                  <a:cubicBezTo>
                    <a:pt x="0" y="16626"/>
                    <a:pt x="4283" y="21600"/>
                    <a:pt x="10494" y="21600"/>
                  </a:cubicBezTo>
                  <a:cubicBezTo>
                    <a:pt x="12894" y="21600"/>
                    <a:pt x="15529" y="20368"/>
                    <a:pt x="16847" y="18284"/>
                  </a:cubicBezTo>
                  <a:lnTo>
                    <a:pt x="16847" y="21079"/>
                  </a:lnTo>
                  <a:lnTo>
                    <a:pt x="21600" y="21079"/>
                  </a:lnTo>
                  <a:lnTo>
                    <a:pt x="21600" y="521"/>
                  </a:lnTo>
                  <a:lnTo>
                    <a:pt x="16847" y="521"/>
                  </a:lnTo>
                  <a:lnTo>
                    <a:pt x="16847" y="3316"/>
                  </a:lnTo>
                  <a:cubicBezTo>
                    <a:pt x="15529" y="1232"/>
                    <a:pt x="12894"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04" name="Google Shape;280;p42"/>
            <p:cNvSpPr/>
            <p:nvPr/>
          </p:nvSpPr>
          <p:spPr>
            <a:xfrm>
              <a:off x="5423308" y="805738"/>
              <a:ext cx="1557271" cy="1723846"/>
            </a:xfrm>
            <a:custGeom>
              <a:avLst/>
              <a:gdLst/>
              <a:ahLst/>
              <a:cxnLst>
                <a:cxn ang="0">
                  <a:pos x="wd2" y="hd2"/>
                </a:cxn>
                <a:cxn ang="5400000">
                  <a:pos x="wd2" y="hd2"/>
                </a:cxn>
                <a:cxn ang="10800000">
                  <a:pos x="wd2" y="hd2"/>
                </a:cxn>
                <a:cxn ang="16200000">
                  <a:pos x="wd2" y="hd2"/>
                </a:cxn>
              </a:cxnLst>
              <a:rect l="0" t="0" r="r" b="b"/>
              <a:pathLst>
                <a:path w="21600" h="21600" extrusionOk="0">
                  <a:moveTo>
                    <a:pt x="13110" y="0"/>
                  </a:moveTo>
                  <a:cubicBezTo>
                    <a:pt x="9672" y="0"/>
                    <a:pt x="6931" y="1214"/>
                    <a:pt x="5481" y="3446"/>
                  </a:cubicBezTo>
                  <a:lnTo>
                    <a:pt x="5481" y="534"/>
                  </a:lnTo>
                  <a:lnTo>
                    <a:pt x="0" y="534"/>
                  </a:lnTo>
                  <a:lnTo>
                    <a:pt x="0" y="21600"/>
                  </a:lnTo>
                  <a:lnTo>
                    <a:pt x="5481" y="21600"/>
                  </a:lnTo>
                  <a:lnTo>
                    <a:pt x="5481" y="10679"/>
                  </a:lnTo>
                  <a:cubicBezTo>
                    <a:pt x="5481" y="7087"/>
                    <a:pt x="7308" y="4320"/>
                    <a:pt x="11069" y="4320"/>
                  </a:cubicBezTo>
                  <a:cubicBezTo>
                    <a:pt x="14991" y="4320"/>
                    <a:pt x="16173" y="7087"/>
                    <a:pt x="16173" y="10679"/>
                  </a:cubicBezTo>
                  <a:lnTo>
                    <a:pt x="16173" y="21600"/>
                  </a:lnTo>
                  <a:lnTo>
                    <a:pt x="21600" y="21600"/>
                  </a:lnTo>
                  <a:lnTo>
                    <a:pt x="21600" y="9077"/>
                  </a:lnTo>
                  <a:cubicBezTo>
                    <a:pt x="21600" y="6165"/>
                    <a:pt x="21278" y="4417"/>
                    <a:pt x="20096" y="2816"/>
                  </a:cubicBezTo>
                  <a:cubicBezTo>
                    <a:pt x="18806" y="1068"/>
                    <a:pt x="16442" y="0"/>
                    <a:pt x="1311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05" name="Google Shape;281;p42"/>
            <p:cNvSpPr/>
            <p:nvPr/>
          </p:nvSpPr>
          <p:spPr>
            <a:xfrm>
              <a:off x="7073558"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2" y="0"/>
                    <a:pt x="0" y="4974"/>
                    <a:pt x="0" y="10800"/>
                  </a:cubicBezTo>
                  <a:cubicBezTo>
                    <a:pt x="0" y="16626"/>
                    <a:pt x="4282" y="21600"/>
                    <a:pt x="10494" y="21600"/>
                  </a:cubicBezTo>
                  <a:cubicBezTo>
                    <a:pt x="12894" y="21600"/>
                    <a:pt x="15576" y="20368"/>
                    <a:pt x="16847" y="18284"/>
                  </a:cubicBezTo>
                  <a:lnTo>
                    <a:pt x="16847" y="21079"/>
                  </a:lnTo>
                  <a:lnTo>
                    <a:pt x="21600" y="21079"/>
                  </a:lnTo>
                  <a:lnTo>
                    <a:pt x="21600" y="521"/>
                  </a:lnTo>
                  <a:lnTo>
                    <a:pt x="16847" y="521"/>
                  </a:lnTo>
                  <a:lnTo>
                    <a:pt x="16847" y="3316"/>
                  </a:lnTo>
                  <a:cubicBezTo>
                    <a:pt x="15576" y="1232"/>
                    <a:pt x="12894"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grpSp>
      <p:sp>
        <p:nvSpPr>
          <p:cNvPr id="507"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5011200"/>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_TITLE_2">
    <p:bg>
      <p:bgPr>
        <a:solidFill>
          <a:srgbClr val="F9F7F2"/>
        </a:solidFill>
        <a:effectLst/>
      </p:bgPr>
    </p:bg>
    <p:spTree>
      <p:nvGrpSpPr>
        <p:cNvPr id="1" name=""/>
        <p:cNvGrpSpPr/>
        <p:nvPr/>
      </p:nvGrpSpPr>
      <p:grpSpPr>
        <a:xfrm>
          <a:off x="0" y="0"/>
          <a:ext cx="0" cy="0"/>
          <a:chOff x="0" y="0"/>
          <a:chExt cx="0" cy="0"/>
        </a:xfrm>
      </p:grpSpPr>
      <p:grpSp>
        <p:nvGrpSpPr>
          <p:cNvPr id="516" name="Google Shape;283;p43"/>
          <p:cNvGrpSpPr/>
          <p:nvPr/>
        </p:nvGrpSpPr>
        <p:grpSpPr>
          <a:xfrm>
            <a:off x="-101" y="0"/>
            <a:ext cx="9144002" cy="6858000"/>
            <a:chOff x="-50" y="0"/>
            <a:chExt cx="9144001" cy="5143500"/>
          </a:xfrm>
        </p:grpSpPr>
        <p:sp>
          <p:nvSpPr>
            <p:cNvPr id="514" name="Rectangle"/>
            <p:cNvSpPr/>
            <p:nvPr/>
          </p:nvSpPr>
          <p:spPr>
            <a:xfrm>
              <a:off x="-50" y="0"/>
              <a:ext cx="9144001" cy="5143500"/>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endParaRPr sz="1800"/>
            </a:p>
          </p:txBody>
        </p:sp>
        <p:sp>
          <p:nvSpPr>
            <p:cNvPr id="515" name="v="/>
            <p:cNvSpPr txBox="1"/>
            <p:nvPr/>
          </p:nvSpPr>
          <p:spPr>
            <a:xfrm>
              <a:off x="-50" y="2398638"/>
              <a:ext cx="9144001" cy="346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lstStyle>
            <a:p>
              <a:r>
                <a:rPr sz="1800"/>
                <a:t>v=</a:t>
              </a:r>
            </a:p>
          </p:txBody>
        </p:sp>
      </p:grpSp>
      <p:grpSp>
        <p:nvGrpSpPr>
          <p:cNvPr id="527" name="Google Shape;284;p43"/>
          <p:cNvGrpSpPr/>
          <p:nvPr/>
        </p:nvGrpSpPr>
        <p:grpSpPr>
          <a:xfrm>
            <a:off x="522148" y="343598"/>
            <a:ext cx="597257" cy="187933"/>
            <a:chOff x="0" y="0"/>
            <a:chExt cx="597256" cy="140949"/>
          </a:xfrm>
        </p:grpSpPr>
        <p:sp>
          <p:nvSpPr>
            <p:cNvPr id="517" name="Google Shape;285;p43"/>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518" name="Google Shape;286;p43"/>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519" name="Google Shape;287;p43"/>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520" name="Google Shape;288;p43"/>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521" name="Google Shape;289;p43"/>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522" name="Google Shape;290;p43"/>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523" name="Google Shape;291;p43"/>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524" name="Google Shape;292;p43"/>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525" name="Google Shape;293;p43"/>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526" name="Google Shape;294;p43"/>
            <p:cNvSpPr/>
            <p:nvPr/>
          </p:nvSpPr>
          <p:spPr>
            <a:xfrm>
              <a:off x="35331" y="35331"/>
              <a:ext cx="35145" cy="70288"/>
            </a:xfrm>
            <a:prstGeom prst="rect">
              <a:avLst/>
            </a:prstGeom>
            <a:solidFill>
              <a:srgbClr val="DFDCD4"/>
            </a:solidFill>
            <a:ln w="12700" cap="flat">
              <a:noFill/>
              <a:miter lim="400000"/>
            </a:ln>
            <a:effectLst/>
          </p:spPr>
          <p:txBody>
            <a:bodyPr wrap="square" lIns="45719" tIns="45719" rIns="45719" bIns="45719" numCol="1" anchor="ctr">
              <a:noAutofit/>
            </a:bodyPr>
            <a:lstStyle/>
            <a:p>
              <a:endParaRPr sz="1800"/>
            </a:p>
          </p:txBody>
        </p:sp>
      </p:grpSp>
      <p:grpSp>
        <p:nvGrpSpPr>
          <p:cNvPr id="534" name="Google Shape;295;p43"/>
          <p:cNvGrpSpPr/>
          <p:nvPr/>
        </p:nvGrpSpPr>
        <p:grpSpPr>
          <a:xfrm>
            <a:off x="146041" y="3228799"/>
            <a:ext cx="8851642" cy="3429621"/>
            <a:chOff x="0" y="0"/>
            <a:chExt cx="8851641" cy="2572214"/>
          </a:xfrm>
        </p:grpSpPr>
        <p:sp>
          <p:nvSpPr>
            <p:cNvPr id="528" name="Google Shape;296;p43"/>
            <p:cNvSpPr/>
            <p:nvPr/>
          </p:nvSpPr>
          <p:spPr>
            <a:xfrm>
              <a:off x="0" y="0"/>
              <a:ext cx="2045356" cy="2529584"/>
            </a:xfrm>
            <a:custGeom>
              <a:avLst/>
              <a:gdLst/>
              <a:ahLst/>
              <a:cxnLst>
                <a:cxn ang="0">
                  <a:pos x="wd2" y="hd2"/>
                </a:cxn>
                <a:cxn ang="5400000">
                  <a:pos x="wd2" y="hd2"/>
                </a:cxn>
                <a:cxn ang="10800000">
                  <a:pos x="wd2" y="hd2"/>
                </a:cxn>
                <a:cxn ang="16200000">
                  <a:pos x="wd2" y="hd2"/>
                </a:cxn>
              </a:cxnLst>
              <a:rect l="0" t="0" r="r" b="b"/>
              <a:pathLst>
                <a:path w="21600" h="21600" extrusionOk="0">
                  <a:moveTo>
                    <a:pt x="10800" y="5888"/>
                  </a:moveTo>
                  <a:lnTo>
                    <a:pt x="14482" y="15646"/>
                  </a:lnTo>
                  <a:lnTo>
                    <a:pt x="7118" y="15646"/>
                  </a:lnTo>
                  <a:lnTo>
                    <a:pt x="10800" y="5888"/>
                  </a:lnTo>
                  <a:close/>
                  <a:moveTo>
                    <a:pt x="9245" y="0"/>
                  </a:moveTo>
                  <a:lnTo>
                    <a:pt x="0" y="21600"/>
                  </a:lnTo>
                  <a:lnTo>
                    <a:pt x="4623" y="21534"/>
                  </a:lnTo>
                  <a:lnTo>
                    <a:pt x="5768" y="18821"/>
                  </a:lnTo>
                  <a:lnTo>
                    <a:pt x="15832" y="18821"/>
                  </a:lnTo>
                  <a:lnTo>
                    <a:pt x="16937" y="21534"/>
                  </a:lnTo>
                  <a:lnTo>
                    <a:pt x="21600" y="21600"/>
                  </a:lnTo>
                  <a:lnTo>
                    <a:pt x="12355"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529" name="Google Shape;297;p43"/>
            <p:cNvSpPr/>
            <p:nvPr/>
          </p:nvSpPr>
          <p:spPr>
            <a:xfrm>
              <a:off x="2122839" y="3858"/>
              <a:ext cx="391248" cy="252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38"/>
                  </a:lnTo>
                  <a:lnTo>
                    <a:pt x="11120" y="10038"/>
                  </a:lnTo>
                  <a:lnTo>
                    <a:pt x="11120" y="7222"/>
                  </a:lnTo>
                  <a:lnTo>
                    <a:pt x="21600" y="7222"/>
                  </a:lnTo>
                  <a:lnTo>
                    <a:pt x="216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530" name="Google Shape;298;p43"/>
            <p:cNvSpPr/>
            <p:nvPr/>
          </p:nvSpPr>
          <p:spPr>
            <a:xfrm>
              <a:off x="2688409" y="340897"/>
              <a:ext cx="836764" cy="22080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40"/>
                  </a:lnTo>
                  <a:cubicBezTo>
                    <a:pt x="0" y="21373"/>
                    <a:pt x="9100" y="21600"/>
                    <a:pt x="14000" y="21600"/>
                  </a:cubicBezTo>
                  <a:cubicBezTo>
                    <a:pt x="16600" y="21600"/>
                    <a:pt x="19099" y="21524"/>
                    <a:pt x="21600" y="21410"/>
                  </a:cubicBezTo>
                  <a:lnTo>
                    <a:pt x="21600" y="18000"/>
                  </a:lnTo>
                  <a:cubicBezTo>
                    <a:pt x="19899" y="18114"/>
                    <a:pt x="18200" y="18151"/>
                    <a:pt x="16500" y="18151"/>
                  </a:cubicBezTo>
                  <a:cubicBezTo>
                    <a:pt x="12500" y="18151"/>
                    <a:pt x="10100" y="17810"/>
                    <a:pt x="10100" y="14930"/>
                  </a:cubicBezTo>
                  <a:lnTo>
                    <a:pt x="10100" y="8185"/>
                  </a:lnTo>
                  <a:lnTo>
                    <a:pt x="20099" y="8185"/>
                  </a:lnTo>
                  <a:lnTo>
                    <a:pt x="20099" y="4964"/>
                  </a:lnTo>
                  <a:lnTo>
                    <a:pt x="10100" y="4964"/>
                  </a:lnTo>
                  <a:lnTo>
                    <a:pt x="101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531" name="Google Shape;299;p43"/>
            <p:cNvSpPr/>
            <p:nvPr/>
          </p:nvSpPr>
          <p:spPr>
            <a:xfrm>
              <a:off x="3482540"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3" y="0"/>
                    <a:pt x="0" y="4974"/>
                    <a:pt x="0" y="10800"/>
                  </a:cubicBezTo>
                  <a:cubicBezTo>
                    <a:pt x="0" y="16626"/>
                    <a:pt x="4283" y="21600"/>
                    <a:pt x="10494" y="21600"/>
                  </a:cubicBezTo>
                  <a:cubicBezTo>
                    <a:pt x="12894" y="21600"/>
                    <a:pt x="15529" y="20368"/>
                    <a:pt x="16847" y="18284"/>
                  </a:cubicBezTo>
                  <a:lnTo>
                    <a:pt x="16847" y="21079"/>
                  </a:lnTo>
                  <a:lnTo>
                    <a:pt x="21600" y="21079"/>
                  </a:lnTo>
                  <a:lnTo>
                    <a:pt x="21600" y="521"/>
                  </a:lnTo>
                  <a:lnTo>
                    <a:pt x="16847" y="521"/>
                  </a:lnTo>
                  <a:lnTo>
                    <a:pt x="16847" y="3316"/>
                  </a:lnTo>
                  <a:cubicBezTo>
                    <a:pt x="15529" y="1232"/>
                    <a:pt x="12894"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532" name="Google Shape;300;p43"/>
            <p:cNvSpPr/>
            <p:nvPr/>
          </p:nvSpPr>
          <p:spPr>
            <a:xfrm>
              <a:off x="5423308" y="805738"/>
              <a:ext cx="1557271" cy="1723846"/>
            </a:xfrm>
            <a:custGeom>
              <a:avLst/>
              <a:gdLst/>
              <a:ahLst/>
              <a:cxnLst>
                <a:cxn ang="0">
                  <a:pos x="wd2" y="hd2"/>
                </a:cxn>
                <a:cxn ang="5400000">
                  <a:pos x="wd2" y="hd2"/>
                </a:cxn>
                <a:cxn ang="10800000">
                  <a:pos x="wd2" y="hd2"/>
                </a:cxn>
                <a:cxn ang="16200000">
                  <a:pos x="wd2" y="hd2"/>
                </a:cxn>
              </a:cxnLst>
              <a:rect l="0" t="0" r="r" b="b"/>
              <a:pathLst>
                <a:path w="21600" h="21600" extrusionOk="0">
                  <a:moveTo>
                    <a:pt x="13110" y="0"/>
                  </a:moveTo>
                  <a:cubicBezTo>
                    <a:pt x="9672" y="0"/>
                    <a:pt x="6931" y="1214"/>
                    <a:pt x="5481" y="3446"/>
                  </a:cubicBezTo>
                  <a:lnTo>
                    <a:pt x="5481" y="534"/>
                  </a:lnTo>
                  <a:lnTo>
                    <a:pt x="0" y="534"/>
                  </a:lnTo>
                  <a:lnTo>
                    <a:pt x="0" y="21600"/>
                  </a:lnTo>
                  <a:lnTo>
                    <a:pt x="5481" y="21600"/>
                  </a:lnTo>
                  <a:lnTo>
                    <a:pt x="5481" y="10679"/>
                  </a:lnTo>
                  <a:cubicBezTo>
                    <a:pt x="5481" y="7087"/>
                    <a:pt x="7308" y="4320"/>
                    <a:pt x="11069" y="4320"/>
                  </a:cubicBezTo>
                  <a:cubicBezTo>
                    <a:pt x="14991" y="4320"/>
                    <a:pt x="16173" y="7087"/>
                    <a:pt x="16173" y="10679"/>
                  </a:cubicBezTo>
                  <a:lnTo>
                    <a:pt x="16173" y="21600"/>
                  </a:lnTo>
                  <a:lnTo>
                    <a:pt x="21600" y="21600"/>
                  </a:lnTo>
                  <a:lnTo>
                    <a:pt x="21600" y="9077"/>
                  </a:lnTo>
                  <a:cubicBezTo>
                    <a:pt x="21600" y="6165"/>
                    <a:pt x="21278" y="4417"/>
                    <a:pt x="20096" y="2816"/>
                  </a:cubicBezTo>
                  <a:cubicBezTo>
                    <a:pt x="18806" y="1068"/>
                    <a:pt x="16442" y="0"/>
                    <a:pt x="1311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533" name="Google Shape;301;p43"/>
            <p:cNvSpPr/>
            <p:nvPr/>
          </p:nvSpPr>
          <p:spPr>
            <a:xfrm>
              <a:off x="7073558"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2" y="0"/>
                    <a:pt x="0" y="4974"/>
                    <a:pt x="0" y="10800"/>
                  </a:cubicBezTo>
                  <a:cubicBezTo>
                    <a:pt x="0" y="16626"/>
                    <a:pt x="4282" y="21600"/>
                    <a:pt x="10494" y="21600"/>
                  </a:cubicBezTo>
                  <a:cubicBezTo>
                    <a:pt x="12894" y="21600"/>
                    <a:pt x="15576" y="20368"/>
                    <a:pt x="16847" y="18284"/>
                  </a:cubicBezTo>
                  <a:lnTo>
                    <a:pt x="16847" y="21079"/>
                  </a:lnTo>
                  <a:lnTo>
                    <a:pt x="21600" y="21079"/>
                  </a:lnTo>
                  <a:lnTo>
                    <a:pt x="21600" y="521"/>
                  </a:lnTo>
                  <a:lnTo>
                    <a:pt x="16847" y="521"/>
                  </a:lnTo>
                  <a:lnTo>
                    <a:pt x="16847" y="3316"/>
                  </a:lnTo>
                  <a:cubicBezTo>
                    <a:pt x="15576" y="1232"/>
                    <a:pt x="12894"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grpSp>
      <p:sp>
        <p:nvSpPr>
          <p:cNvPr id="535"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5935987"/>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1_TITLE_1_1">
    <p:bg>
      <p:bgPr>
        <a:solidFill>
          <a:srgbClr val="F9F7F2"/>
        </a:solidFill>
        <a:effectLst/>
      </p:bgPr>
    </p:bg>
    <p:spTree>
      <p:nvGrpSpPr>
        <p:cNvPr id="1" name=""/>
        <p:cNvGrpSpPr/>
        <p:nvPr/>
      </p:nvGrpSpPr>
      <p:grpSpPr>
        <a:xfrm>
          <a:off x="0" y="0"/>
          <a:ext cx="0" cy="0"/>
          <a:chOff x="0" y="0"/>
          <a:chExt cx="0" cy="0"/>
        </a:xfrm>
      </p:grpSpPr>
      <p:grpSp>
        <p:nvGrpSpPr>
          <p:cNvPr id="552" name="Google Shape;303;p44"/>
          <p:cNvGrpSpPr/>
          <p:nvPr/>
        </p:nvGrpSpPr>
        <p:grpSpPr>
          <a:xfrm>
            <a:off x="522148" y="343598"/>
            <a:ext cx="597257" cy="187933"/>
            <a:chOff x="0" y="0"/>
            <a:chExt cx="597256" cy="140949"/>
          </a:xfrm>
        </p:grpSpPr>
        <p:sp>
          <p:nvSpPr>
            <p:cNvPr id="542" name="Google Shape;304;p44"/>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43" name="Google Shape;305;p44"/>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44" name="Google Shape;306;p44"/>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45" name="Google Shape;307;p44"/>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46" name="Google Shape;308;p44"/>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47" name="Google Shape;309;p44"/>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48" name="Google Shape;310;p44"/>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49" name="Google Shape;311;p44"/>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50" name="Google Shape;312;p44"/>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51" name="Google Shape;313;p44"/>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553"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3471944"/>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2_TITLE_1_1_2">
    <p:bg>
      <p:bgPr>
        <a:solidFill>
          <a:srgbClr val="F9F7F2"/>
        </a:solidFill>
        <a:effectLst/>
      </p:bgPr>
    </p:bg>
    <p:spTree>
      <p:nvGrpSpPr>
        <p:cNvPr id="1" name=""/>
        <p:cNvGrpSpPr/>
        <p:nvPr/>
      </p:nvGrpSpPr>
      <p:grpSpPr>
        <a:xfrm>
          <a:off x="0" y="0"/>
          <a:ext cx="0" cy="0"/>
          <a:chOff x="0" y="0"/>
          <a:chExt cx="0" cy="0"/>
        </a:xfrm>
      </p:grpSpPr>
      <p:sp>
        <p:nvSpPr>
          <p:cNvPr id="560" name="Google Shape;315;p45"/>
          <p:cNvSpPr txBox="1"/>
          <p:nvPr/>
        </p:nvSpPr>
        <p:spPr>
          <a:xfrm>
            <a:off x="7719356" y="6626289"/>
            <a:ext cx="1278601" cy="7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gn="r">
              <a:defRPr sz="500"/>
            </a:lvl1pPr>
          </a:lstStyle>
          <a:p>
            <a:r>
              <a:rPr sz="500"/>
              <a:t>© Altana 2025. All Rights Reserved</a:t>
            </a:r>
          </a:p>
        </p:txBody>
      </p:sp>
      <p:grpSp>
        <p:nvGrpSpPr>
          <p:cNvPr id="571" name="Google Shape;316;p45"/>
          <p:cNvGrpSpPr/>
          <p:nvPr/>
        </p:nvGrpSpPr>
        <p:grpSpPr>
          <a:xfrm>
            <a:off x="522148" y="343598"/>
            <a:ext cx="597257" cy="187933"/>
            <a:chOff x="0" y="0"/>
            <a:chExt cx="597256" cy="140949"/>
          </a:xfrm>
        </p:grpSpPr>
        <p:sp>
          <p:nvSpPr>
            <p:cNvPr id="561" name="Google Shape;317;p45"/>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62" name="Google Shape;318;p45"/>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63" name="Google Shape;319;p45"/>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64" name="Google Shape;320;p45"/>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65" name="Google Shape;321;p45"/>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66" name="Google Shape;322;p45"/>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67" name="Google Shape;323;p45"/>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68" name="Google Shape;324;p45"/>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69" name="Google Shape;325;p45"/>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570" name="Google Shape;326;p45"/>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572"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3006585"/>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_TITLE_1_1_1">
    <p:bg>
      <p:bgPr>
        <a:solidFill>
          <a:srgbClr val="F9F7F2"/>
        </a:solidFill>
        <a:effectLst/>
      </p:bgPr>
    </p:bg>
    <p:spTree>
      <p:nvGrpSpPr>
        <p:cNvPr id="1" name=""/>
        <p:cNvGrpSpPr/>
        <p:nvPr/>
      </p:nvGrpSpPr>
      <p:grpSpPr>
        <a:xfrm>
          <a:off x="0" y="0"/>
          <a:ext cx="0" cy="0"/>
          <a:chOff x="0" y="0"/>
          <a:chExt cx="0" cy="0"/>
        </a:xfrm>
      </p:grpSpPr>
      <p:grpSp>
        <p:nvGrpSpPr>
          <p:cNvPr id="589" name="Google Shape;328;p46"/>
          <p:cNvGrpSpPr/>
          <p:nvPr/>
        </p:nvGrpSpPr>
        <p:grpSpPr>
          <a:xfrm>
            <a:off x="522148" y="343598"/>
            <a:ext cx="597257" cy="187933"/>
            <a:chOff x="0" y="0"/>
            <a:chExt cx="597256" cy="140949"/>
          </a:xfrm>
        </p:grpSpPr>
        <p:sp>
          <p:nvSpPr>
            <p:cNvPr id="579" name="Google Shape;329;p46"/>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80" name="Google Shape;330;p46"/>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81" name="Google Shape;331;p46"/>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82" name="Google Shape;332;p46"/>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83" name="Google Shape;333;p46"/>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84" name="Google Shape;334;p46"/>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85" name="Google Shape;335;p46"/>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86" name="Google Shape;336;p46"/>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87" name="Google Shape;337;p46"/>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88" name="Google Shape;338;p46"/>
            <p:cNvSpPr/>
            <p:nvPr/>
          </p:nvSpPr>
          <p:spPr>
            <a:xfrm>
              <a:off x="35331" y="35331"/>
              <a:ext cx="35145" cy="70288"/>
            </a:xfrm>
            <a:prstGeom prst="rect">
              <a:avLst/>
            </a:prstGeom>
            <a:solidFill>
              <a:srgbClr val="273DA6"/>
            </a:solidFill>
            <a:ln w="12700" cap="flat">
              <a:noFill/>
              <a:miter lim="400000"/>
            </a:ln>
            <a:effectLst/>
          </p:spPr>
          <p:txBody>
            <a:bodyPr wrap="square" lIns="45719" tIns="45719" rIns="45719" bIns="45719" numCol="1" anchor="ctr">
              <a:noAutofit/>
            </a:bodyPr>
            <a:lstStyle/>
            <a:p>
              <a:endParaRPr sz="1800"/>
            </a:p>
          </p:txBody>
        </p:sp>
      </p:grpSp>
      <p:sp>
        <p:nvSpPr>
          <p:cNvPr id="590"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506998"/>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_TITLE_1_1_1_1">
    <p:bg>
      <p:bgPr>
        <a:solidFill>
          <a:srgbClr val="F9F7F2"/>
        </a:solidFill>
        <a:effectLst/>
      </p:bgPr>
    </p:bg>
    <p:spTree>
      <p:nvGrpSpPr>
        <p:cNvPr id="1" name=""/>
        <p:cNvGrpSpPr/>
        <p:nvPr/>
      </p:nvGrpSpPr>
      <p:grpSpPr>
        <a:xfrm>
          <a:off x="0" y="0"/>
          <a:ext cx="0" cy="0"/>
          <a:chOff x="0" y="0"/>
          <a:chExt cx="0" cy="0"/>
        </a:xfrm>
      </p:grpSpPr>
      <p:sp>
        <p:nvSpPr>
          <p:cNvPr id="597" name="Google Shape;340;p47"/>
          <p:cNvSpPr txBox="1"/>
          <p:nvPr/>
        </p:nvSpPr>
        <p:spPr>
          <a:xfrm>
            <a:off x="7719356" y="6626289"/>
            <a:ext cx="1278601" cy="7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gn="r">
              <a:defRPr sz="500">
                <a:solidFill>
                  <a:srgbClr val="273DA6"/>
                </a:solidFill>
              </a:defRPr>
            </a:lvl1pPr>
          </a:lstStyle>
          <a:p>
            <a:r>
              <a:rPr sz="500"/>
              <a:t>© Altana 2025. All Rights Reserved</a:t>
            </a:r>
          </a:p>
        </p:txBody>
      </p:sp>
      <p:grpSp>
        <p:nvGrpSpPr>
          <p:cNvPr id="608" name="Google Shape;341;p47"/>
          <p:cNvGrpSpPr/>
          <p:nvPr/>
        </p:nvGrpSpPr>
        <p:grpSpPr>
          <a:xfrm>
            <a:off x="522148" y="343598"/>
            <a:ext cx="597257" cy="187933"/>
            <a:chOff x="0" y="0"/>
            <a:chExt cx="597256" cy="140949"/>
          </a:xfrm>
        </p:grpSpPr>
        <p:sp>
          <p:nvSpPr>
            <p:cNvPr id="598" name="Google Shape;342;p47"/>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599" name="Google Shape;343;p47"/>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600" name="Google Shape;344;p47"/>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601" name="Google Shape;345;p47"/>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602" name="Google Shape;346;p47"/>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603" name="Google Shape;347;p47"/>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604" name="Google Shape;348;p47"/>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605" name="Google Shape;349;p47"/>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606" name="Google Shape;350;p47"/>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607" name="Google Shape;351;p47"/>
            <p:cNvSpPr/>
            <p:nvPr/>
          </p:nvSpPr>
          <p:spPr>
            <a:xfrm>
              <a:off x="35331" y="35331"/>
              <a:ext cx="35145" cy="70288"/>
            </a:xfrm>
            <a:prstGeom prst="rect">
              <a:avLst/>
            </a:prstGeom>
            <a:solidFill>
              <a:srgbClr val="273DA6"/>
            </a:solidFill>
            <a:ln w="12700" cap="flat">
              <a:noFill/>
              <a:miter lim="400000"/>
            </a:ln>
            <a:effectLst/>
          </p:spPr>
          <p:txBody>
            <a:bodyPr wrap="square" lIns="45719" tIns="45719" rIns="45719" bIns="45719" numCol="1" anchor="ctr">
              <a:noAutofit/>
            </a:bodyPr>
            <a:lstStyle/>
            <a:p>
              <a:endParaRPr sz="1800"/>
            </a:p>
          </p:txBody>
        </p:sp>
      </p:grpSp>
      <p:sp>
        <p:nvSpPr>
          <p:cNvPr id="609"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5444772"/>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2_CUSTOM">
    <p:bg>
      <p:bgPr>
        <a:solidFill>
          <a:srgbClr val="F9F7F2"/>
        </a:solidFill>
        <a:effectLst/>
      </p:bgPr>
    </p:bg>
    <p:spTree>
      <p:nvGrpSpPr>
        <p:cNvPr id="1" name=""/>
        <p:cNvGrpSpPr/>
        <p:nvPr/>
      </p:nvGrpSpPr>
      <p:grpSpPr>
        <a:xfrm>
          <a:off x="0" y="0"/>
          <a:ext cx="0" cy="0"/>
          <a:chOff x="0" y="0"/>
          <a:chExt cx="0" cy="0"/>
        </a:xfrm>
      </p:grpSpPr>
      <p:sp>
        <p:nvSpPr>
          <p:cNvPr id="616"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395579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65521B-4CDC-42C8-B0D2-7347A2A52E8A}"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775843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2_CUSTOM_1">
    <p:bg>
      <p:bgPr>
        <a:solidFill>
          <a:srgbClr val="F9F7F2"/>
        </a:solidFill>
        <a:effectLst/>
      </p:bgPr>
    </p:bg>
    <p:spTree>
      <p:nvGrpSpPr>
        <p:cNvPr id="1" name=""/>
        <p:cNvGrpSpPr/>
        <p:nvPr/>
      </p:nvGrpSpPr>
      <p:grpSpPr>
        <a:xfrm>
          <a:off x="0" y="0"/>
          <a:ext cx="0" cy="0"/>
          <a:chOff x="0" y="0"/>
          <a:chExt cx="0" cy="0"/>
        </a:xfrm>
      </p:grpSpPr>
      <p:grpSp>
        <p:nvGrpSpPr>
          <p:cNvPr id="625" name="Google Shape;354;p49"/>
          <p:cNvGrpSpPr/>
          <p:nvPr/>
        </p:nvGrpSpPr>
        <p:grpSpPr>
          <a:xfrm>
            <a:off x="-251" y="198"/>
            <a:ext cx="9144002" cy="6858003"/>
            <a:chOff x="-125" y="74"/>
            <a:chExt cx="9144001" cy="5143501"/>
          </a:xfrm>
        </p:grpSpPr>
        <p:sp>
          <p:nvSpPr>
            <p:cNvPr id="623" name="Rectangle"/>
            <p:cNvSpPr/>
            <p:nvPr/>
          </p:nvSpPr>
          <p:spPr>
            <a:xfrm>
              <a:off x="-125" y="74"/>
              <a:ext cx="9144001" cy="51435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endParaRPr sz="1800"/>
            </a:p>
          </p:txBody>
        </p:sp>
        <p:sp>
          <p:nvSpPr>
            <p:cNvPr id="624" name="v"/>
            <p:cNvSpPr txBox="1"/>
            <p:nvPr/>
          </p:nvSpPr>
          <p:spPr>
            <a:xfrm>
              <a:off x="-125" y="2398713"/>
              <a:ext cx="9144001" cy="346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lstStyle>
            <a:p>
              <a:r>
                <a:rPr sz="1800"/>
                <a:t>v</a:t>
              </a:r>
            </a:p>
          </p:txBody>
        </p:sp>
      </p:grpSp>
      <p:sp>
        <p:nvSpPr>
          <p:cNvPr id="626"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2879042"/>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2_ONE_COLUMN_TEXT">
    <p:bg>
      <p:bgPr>
        <a:solidFill>
          <a:srgbClr val="F9F7F2"/>
        </a:solidFill>
        <a:effectLst/>
      </p:bgPr>
    </p:bg>
    <p:spTree>
      <p:nvGrpSpPr>
        <p:cNvPr id="1" name=""/>
        <p:cNvGrpSpPr/>
        <p:nvPr/>
      </p:nvGrpSpPr>
      <p:grpSpPr>
        <a:xfrm>
          <a:off x="0" y="0"/>
          <a:ext cx="0" cy="0"/>
          <a:chOff x="0" y="0"/>
          <a:chExt cx="0" cy="0"/>
        </a:xfrm>
      </p:grpSpPr>
      <p:pic>
        <p:nvPicPr>
          <p:cNvPr id="633" name="Google Shape;356;p50" descr="Google Shape;356;p50"/>
          <p:cNvPicPr>
            <a:picLocks noChangeAspect="1"/>
          </p:cNvPicPr>
          <p:nvPr/>
        </p:nvPicPr>
        <p:blipFill>
          <a:blip r:embed="rId2"/>
          <a:stretch>
            <a:fillRect/>
          </a:stretch>
        </p:blipFill>
        <p:spPr>
          <a:xfrm>
            <a:off x="-25" y="0"/>
            <a:ext cx="9144052" cy="6858000"/>
          </a:xfrm>
          <a:prstGeom prst="rect">
            <a:avLst/>
          </a:prstGeom>
          <a:ln w="12700">
            <a:miter lim="400000"/>
          </a:ln>
        </p:spPr>
      </p:pic>
      <p:sp>
        <p:nvSpPr>
          <p:cNvPr id="634"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7202475"/>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2_ONE_COLUMN_TEXT_1">
    <p:bg>
      <p:bgPr>
        <a:solidFill>
          <a:srgbClr val="F9F7F2"/>
        </a:solidFill>
        <a:effectLst/>
      </p:bgPr>
    </p:bg>
    <p:spTree>
      <p:nvGrpSpPr>
        <p:cNvPr id="1" name=""/>
        <p:cNvGrpSpPr/>
        <p:nvPr/>
      </p:nvGrpSpPr>
      <p:grpSpPr>
        <a:xfrm>
          <a:off x="0" y="0"/>
          <a:ext cx="0" cy="0"/>
          <a:chOff x="0" y="0"/>
          <a:chExt cx="0" cy="0"/>
        </a:xfrm>
      </p:grpSpPr>
      <p:pic>
        <p:nvPicPr>
          <p:cNvPr id="641" name="Google Shape;358;p51" descr="Google Shape;358;p51"/>
          <p:cNvPicPr>
            <a:picLocks noChangeAspect="1"/>
          </p:cNvPicPr>
          <p:nvPr/>
        </p:nvPicPr>
        <p:blipFill>
          <a:blip r:embed="rId2"/>
          <a:stretch>
            <a:fillRect/>
          </a:stretch>
        </p:blipFill>
        <p:spPr>
          <a:xfrm>
            <a:off x="0" y="0"/>
            <a:ext cx="9144004" cy="6858003"/>
          </a:xfrm>
          <a:prstGeom prst="rect">
            <a:avLst/>
          </a:prstGeom>
          <a:ln w="12700">
            <a:miter lim="400000"/>
          </a:ln>
        </p:spPr>
      </p:pic>
      <p:sp>
        <p:nvSpPr>
          <p:cNvPr id="642"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1457637"/>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2_ONE_COLUMN_TEXT_1_1">
    <p:bg>
      <p:bgPr>
        <a:solidFill>
          <a:srgbClr val="F9F7F2"/>
        </a:solidFill>
        <a:effectLst/>
      </p:bgPr>
    </p:bg>
    <p:spTree>
      <p:nvGrpSpPr>
        <p:cNvPr id="1" name=""/>
        <p:cNvGrpSpPr/>
        <p:nvPr/>
      </p:nvGrpSpPr>
      <p:grpSpPr>
        <a:xfrm>
          <a:off x="0" y="0"/>
          <a:ext cx="0" cy="0"/>
          <a:chOff x="0" y="0"/>
          <a:chExt cx="0" cy="0"/>
        </a:xfrm>
      </p:grpSpPr>
      <p:pic>
        <p:nvPicPr>
          <p:cNvPr id="649" name="Google Shape;360;p52" descr="Google Shape;360;p52"/>
          <p:cNvPicPr>
            <a:picLocks noChangeAspect="1"/>
          </p:cNvPicPr>
          <p:nvPr/>
        </p:nvPicPr>
        <p:blipFill>
          <a:blip r:embed="rId2"/>
          <a:stretch>
            <a:fillRect/>
          </a:stretch>
        </p:blipFill>
        <p:spPr>
          <a:xfrm>
            <a:off x="0" y="0"/>
            <a:ext cx="9144004" cy="6858003"/>
          </a:xfrm>
          <a:prstGeom prst="rect">
            <a:avLst/>
          </a:prstGeom>
          <a:ln w="12700">
            <a:miter lim="400000"/>
          </a:ln>
        </p:spPr>
      </p:pic>
      <p:sp>
        <p:nvSpPr>
          <p:cNvPr id="650"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1487101"/>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1_ONE_COLUMN_TEXT_1_1_1">
    <p:bg>
      <p:bgPr>
        <a:solidFill>
          <a:srgbClr val="F9F7F2"/>
        </a:solidFill>
        <a:effectLst/>
      </p:bgPr>
    </p:bg>
    <p:spTree>
      <p:nvGrpSpPr>
        <p:cNvPr id="1" name=""/>
        <p:cNvGrpSpPr/>
        <p:nvPr/>
      </p:nvGrpSpPr>
      <p:grpSpPr>
        <a:xfrm>
          <a:off x="0" y="0"/>
          <a:ext cx="0" cy="0"/>
          <a:chOff x="0" y="0"/>
          <a:chExt cx="0" cy="0"/>
        </a:xfrm>
      </p:grpSpPr>
      <p:pic>
        <p:nvPicPr>
          <p:cNvPr id="657" name="Google Shape;362;p53" descr="Google Shape;362;p53"/>
          <p:cNvPicPr>
            <a:picLocks noChangeAspect="1"/>
          </p:cNvPicPr>
          <p:nvPr/>
        </p:nvPicPr>
        <p:blipFill>
          <a:blip r:embed="rId2"/>
          <a:srcRect l="128" r="1348"/>
          <a:stretch>
            <a:fillRect/>
          </a:stretch>
        </p:blipFill>
        <p:spPr>
          <a:xfrm>
            <a:off x="0" y="1"/>
            <a:ext cx="9144004" cy="6857999"/>
          </a:xfrm>
          <a:prstGeom prst="rect">
            <a:avLst/>
          </a:prstGeom>
          <a:ln w="12700">
            <a:miter lim="400000"/>
          </a:ln>
        </p:spPr>
      </p:pic>
      <p:sp>
        <p:nvSpPr>
          <p:cNvPr id="658"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7170075"/>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3_TITLE">
    <p:bg>
      <p:bgPr>
        <a:solidFill>
          <a:srgbClr val="F9F7F2"/>
        </a:solidFill>
        <a:effectLst/>
      </p:bgPr>
    </p:bg>
    <p:spTree>
      <p:nvGrpSpPr>
        <p:cNvPr id="1" name=""/>
        <p:cNvGrpSpPr/>
        <p:nvPr/>
      </p:nvGrpSpPr>
      <p:grpSpPr>
        <a:xfrm>
          <a:off x="0" y="0"/>
          <a:ext cx="0" cy="0"/>
          <a:chOff x="0" y="0"/>
          <a:chExt cx="0" cy="0"/>
        </a:xfrm>
      </p:grpSpPr>
      <p:grpSp>
        <p:nvGrpSpPr>
          <p:cNvPr id="675" name="Google Shape;365;p55"/>
          <p:cNvGrpSpPr/>
          <p:nvPr/>
        </p:nvGrpSpPr>
        <p:grpSpPr>
          <a:xfrm>
            <a:off x="522148" y="343598"/>
            <a:ext cx="597257" cy="187933"/>
            <a:chOff x="0" y="0"/>
            <a:chExt cx="597256" cy="140949"/>
          </a:xfrm>
        </p:grpSpPr>
        <p:sp>
          <p:nvSpPr>
            <p:cNvPr id="665" name="Google Shape;366;p55"/>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666" name="Google Shape;367;p55"/>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667" name="Google Shape;368;p55"/>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668" name="Google Shape;369;p55"/>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669" name="Google Shape;370;p55"/>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670" name="Google Shape;371;p55"/>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671" name="Google Shape;372;p55"/>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672" name="Google Shape;373;p55"/>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673" name="Google Shape;374;p55"/>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674" name="Google Shape;375;p55"/>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grpSp>
        <p:nvGrpSpPr>
          <p:cNvPr id="682" name="Google Shape;376;p55"/>
          <p:cNvGrpSpPr/>
          <p:nvPr/>
        </p:nvGrpSpPr>
        <p:grpSpPr>
          <a:xfrm>
            <a:off x="146041" y="3228799"/>
            <a:ext cx="8851642" cy="3429621"/>
            <a:chOff x="0" y="0"/>
            <a:chExt cx="8851641" cy="2572214"/>
          </a:xfrm>
        </p:grpSpPr>
        <p:sp>
          <p:nvSpPr>
            <p:cNvPr id="676" name="Google Shape;377;p55"/>
            <p:cNvSpPr/>
            <p:nvPr/>
          </p:nvSpPr>
          <p:spPr>
            <a:xfrm>
              <a:off x="0" y="0"/>
              <a:ext cx="2045356" cy="2529584"/>
            </a:xfrm>
            <a:custGeom>
              <a:avLst/>
              <a:gdLst/>
              <a:ahLst/>
              <a:cxnLst>
                <a:cxn ang="0">
                  <a:pos x="wd2" y="hd2"/>
                </a:cxn>
                <a:cxn ang="5400000">
                  <a:pos x="wd2" y="hd2"/>
                </a:cxn>
                <a:cxn ang="10800000">
                  <a:pos x="wd2" y="hd2"/>
                </a:cxn>
                <a:cxn ang="16200000">
                  <a:pos x="wd2" y="hd2"/>
                </a:cxn>
              </a:cxnLst>
              <a:rect l="0" t="0" r="r" b="b"/>
              <a:pathLst>
                <a:path w="21600" h="21600" extrusionOk="0">
                  <a:moveTo>
                    <a:pt x="10800" y="5888"/>
                  </a:moveTo>
                  <a:lnTo>
                    <a:pt x="14482" y="15646"/>
                  </a:lnTo>
                  <a:lnTo>
                    <a:pt x="7118" y="15646"/>
                  </a:lnTo>
                  <a:lnTo>
                    <a:pt x="10800" y="5888"/>
                  </a:lnTo>
                  <a:close/>
                  <a:moveTo>
                    <a:pt x="9245" y="0"/>
                  </a:moveTo>
                  <a:lnTo>
                    <a:pt x="0" y="21600"/>
                  </a:lnTo>
                  <a:lnTo>
                    <a:pt x="4623" y="21534"/>
                  </a:lnTo>
                  <a:lnTo>
                    <a:pt x="5768" y="18821"/>
                  </a:lnTo>
                  <a:lnTo>
                    <a:pt x="15832" y="18821"/>
                  </a:lnTo>
                  <a:lnTo>
                    <a:pt x="16937" y="21534"/>
                  </a:lnTo>
                  <a:lnTo>
                    <a:pt x="21600" y="21600"/>
                  </a:lnTo>
                  <a:lnTo>
                    <a:pt x="12355"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677" name="Google Shape;378;p55"/>
            <p:cNvSpPr/>
            <p:nvPr/>
          </p:nvSpPr>
          <p:spPr>
            <a:xfrm>
              <a:off x="2122839" y="3858"/>
              <a:ext cx="391248" cy="252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38"/>
                  </a:lnTo>
                  <a:lnTo>
                    <a:pt x="11120" y="10038"/>
                  </a:lnTo>
                  <a:lnTo>
                    <a:pt x="11120" y="7222"/>
                  </a:lnTo>
                  <a:lnTo>
                    <a:pt x="21600" y="7222"/>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678" name="Google Shape;379;p55"/>
            <p:cNvSpPr/>
            <p:nvPr/>
          </p:nvSpPr>
          <p:spPr>
            <a:xfrm>
              <a:off x="2688409" y="340897"/>
              <a:ext cx="836764" cy="22080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40"/>
                  </a:lnTo>
                  <a:cubicBezTo>
                    <a:pt x="0" y="21373"/>
                    <a:pt x="9100" y="21600"/>
                    <a:pt x="14000" y="21600"/>
                  </a:cubicBezTo>
                  <a:cubicBezTo>
                    <a:pt x="16600" y="21600"/>
                    <a:pt x="19099" y="21524"/>
                    <a:pt x="21600" y="21410"/>
                  </a:cubicBezTo>
                  <a:lnTo>
                    <a:pt x="21600" y="18000"/>
                  </a:lnTo>
                  <a:cubicBezTo>
                    <a:pt x="19899" y="18114"/>
                    <a:pt x="18200" y="18151"/>
                    <a:pt x="16500" y="18151"/>
                  </a:cubicBezTo>
                  <a:cubicBezTo>
                    <a:pt x="12500" y="18151"/>
                    <a:pt x="10100" y="17810"/>
                    <a:pt x="10100" y="14930"/>
                  </a:cubicBezTo>
                  <a:lnTo>
                    <a:pt x="10100" y="8185"/>
                  </a:lnTo>
                  <a:lnTo>
                    <a:pt x="20099" y="8185"/>
                  </a:lnTo>
                  <a:lnTo>
                    <a:pt x="20099" y="4964"/>
                  </a:lnTo>
                  <a:lnTo>
                    <a:pt x="10100" y="4964"/>
                  </a:lnTo>
                  <a:lnTo>
                    <a:pt x="101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679" name="Google Shape;380;p55"/>
            <p:cNvSpPr/>
            <p:nvPr/>
          </p:nvSpPr>
          <p:spPr>
            <a:xfrm>
              <a:off x="3482540"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3" y="0"/>
                    <a:pt x="0" y="4974"/>
                    <a:pt x="0" y="10800"/>
                  </a:cubicBezTo>
                  <a:cubicBezTo>
                    <a:pt x="0" y="16626"/>
                    <a:pt x="4283" y="21600"/>
                    <a:pt x="10494" y="21600"/>
                  </a:cubicBezTo>
                  <a:cubicBezTo>
                    <a:pt x="12894" y="21600"/>
                    <a:pt x="15529" y="20368"/>
                    <a:pt x="16847" y="18284"/>
                  </a:cubicBezTo>
                  <a:lnTo>
                    <a:pt x="16847" y="21079"/>
                  </a:lnTo>
                  <a:lnTo>
                    <a:pt x="21600" y="21079"/>
                  </a:lnTo>
                  <a:lnTo>
                    <a:pt x="21600" y="521"/>
                  </a:lnTo>
                  <a:lnTo>
                    <a:pt x="16847" y="521"/>
                  </a:lnTo>
                  <a:lnTo>
                    <a:pt x="16847" y="3316"/>
                  </a:lnTo>
                  <a:cubicBezTo>
                    <a:pt x="15529" y="1232"/>
                    <a:pt x="12894"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680" name="Google Shape;381;p55"/>
            <p:cNvSpPr/>
            <p:nvPr/>
          </p:nvSpPr>
          <p:spPr>
            <a:xfrm>
              <a:off x="5423308" y="805738"/>
              <a:ext cx="1557271" cy="1723846"/>
            </a:xfrm>
            <a:custGeom>
              <a:avLst/>
              <a:gdLst/>
              <a:ahLst/>
              <a:cxnLst>
                <a:cxn ang="0">
                  <a:pos x="wd2" y="hd2"/>
                </a:cxn>
                <a:cxn ang="5400000">
                  <a:pos x="wd2" y="hd2"/>
                </a:cxn>
                <a:cxn ang="10800000">
                  <a:pos x="wd2" y="hd2"/>
                </a:cxn>
                <a:cxn ang="16200000">
                  <a:pos x="wd2" y="hd2"/>
                </a:cxn>
              </a:cxnLst>
              <a:rect l="0" t="0" r="r" b="b"/>
              <a:pathLst>
                <a:path w="21600" h="21600" extrusionOk="0">
                  <a:moveTo>
                    <a:pt x="13110" y="0"/>
                  </a:moveTo>
                  <a:cubicBezTo>
                    <a:pt x="9672" y="0"/>
                    <a:pt x="6931" y="1214"/>
                    <a:pt x="5481" y="3446"/>
                  </a:cubicBezTo>
                  <a:lnTo>
                    <a:pt x="5481" y="534"/>
                  </a:lnTo>
                  <a:lnTo>
                    <a:pt x="0" y="534"/>
                  </a:lnTo>
                  <a:lnTo>
                    <a:pt x="0" y="21600"/>
                  </a:lnTo>
                  <a:lnTo>
                    <a:pt x="5481" y="21600"/>
                  </a:lnTo>
                  <a:lnTo>
                    <a:pt x="5481" y="10679"/>
                  </a:lnTo>
                  <a:cubicBezTo>
                    <a:pt x="5481" y="7087"/>
                    <a:pt x="7308" y="4320"/>
                    <a:pt x="11069" y="4320"/>
                  </a:cubicBezTo>
                  <a:cubicBezTo>
                    <a:pt x="14991" y="4320"/>
                    <a:pt x="16173" y="7087"/>
                    <a:pt x="16173" y="10679"/>
                  </a:cubicBezTo>
                  <a:lnTo>
                    <a:pt x="16173" y="21600"/>
                  </a:lnTo>
                  <a:lnTo>
                    <a:pt x="21600" y="21600"/>
                  </a:lnTo>
                  <a:lnTo>
                    <a:pt x="21600" y="9077"/>
                  </a:lnTo>
                  <a:cubicBezTo>
                    <a:pt x="21600" y="6165"/>
                    <a:pt x="21278" y="4417"/>
                    <a:pt x="20096" y="2816"/>
                  </a:cubicBezTo>
                  <a:cubicBezTo>
                    <a:pt x="18806" y="1068"/>
                    <a:pt x="16442" y="0"/>
                    <a:pt x="1311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681" name="Google Shape;382;p55"/>
            <p:cNvSpPr/>
            <p:nvPr/>
          </p:nvSpPr>
          <p:spPr>
            <a:xfrm>
              <a:off x="7073558"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2" y="0"/>
                    <a:pt x="0" y="4974"/>
                    <a:pt x="0" y="10800"/>
                  </a:cubicBezTo>
                  <a:cubicBezTo>
                    <a:pt x="0" y="16626"/>
                    <a:pt x="4282" y="21600"/>
                    <a:pt x="10494" y="21600"/>
                  </a:cubicBezTo>
                  <a:cubicBezTo>
                    <a:pt x="12894" y="21600"/>
                    <a:pt x="15576" y="20368"/>
                    <a:pt x="16847" y="18284"/>
                  </a:cubicBezTo>
                  <a:lnTo>
                    <a:pt x="16847" y="21079"/>
                  </a:lnTo>
                  <a:lnTo>
                    <a:pt x="21600" y="21079"/>
                  </a:lnTo>
                  <a:lnTo>
                    <a:pt x="21600" y="521"/>
                  </a:lnTo>
                  <a:lnTo>
                    <a:pt x="16847" y="521"/>
                  </a:lnTo>
                  <a:lnTo>
                    <a:pt x="16847" y="3316"/>
                  </a:lnTo>
                  <a:cubicBezTo>
                    <a:pt x="15576" y="1232"/>
                    <a:pt x="12894"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683"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3658220"/>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3_TITLE_3">
    <p:bg>
      <p:bgPr>
        <a:solidFill>
          <a:srgbClr val="F9F7F2"/>
        </a:solidFill>
        <a:effectLst/>
      </p:bgPr>
    </p:bg>
    <p:spTree>
      <p:nvGrpSpPr>
        <p:cNvPr id="1" name=""/>
        <p:cNvGrpSpPr/>
        <p:nvPr/>
      </p:nvGrpSpPr>
      <p:grpSpPr>
        <a:xfrm>
          <a:off x="0" y="0"/>
          <a:ext cx="0" cy="0"/>
          <a:chOff x="0" y="0"/>
          <a:chExt cx="0" cy="0"/>
        </a:xfrm>
      </p:grpSpPr>
      <p:pic>
        <p:nvPicPr>
          <p:cNvPr id="690" name="Google Shape;384;p56" descr="Google Shape;384;p56"/>
          <p:cNvPicPr>
            <a:picLocks noChangeAspect="1"/>
          </p:cNvPicPr>
          <p:nvPr/>
        </p:nvPicPr>
        <p:blipFill>
          <a:blip r:embed="rId2"/>
          <a:stretch>
            <a:fillRect/>
          </a:stretch>
        </p:blipFill>
        <p:spPr>
          <a:xfrm>
            <a:off x="146048" y="3216234"/>
            <a:ext cx="8851902" cy="3451999"/>
          </a:xfrm>
          <a:prstGeom prst="rect">
            <a:avLst/>
          </a:prstGeom>
          <a:ln w="12700">
            <a:miter lim="400000"/>
          </a:ln>
        </p:spPr>
      </p:pic>
      <p:grpSp>
        <p:nvGrpSpPr>
          <p:cNvPr id="693" name="Google Shape;385;p56"/>
          <p:cNvGrpSpPr/>
          <p:nvPr/>
        </p:nvGrpSpPr>
        <p:grpSpPr>
          <a:xfrm>
            <a:off x="199" y="132"/>
            <a:ext cx="9144002" cy="6858003"/>
            <a:chOff x="99" y="49"/>
            <a:chExt cx="9144001" cy="5143501"/>
          </a:xfrm>
        </p:grpSpPr>
        <p:sp>
          <p:nvSpPr>
            <p:cNvPr id="691" name="Rectangle"/>
            <p:cNvSpPr/>
            <p:nvPr/>
          </p:nvSpPr>
          <p:spPr>
            <a:xfrm>
              <a:off x="99" y="49"/>
              <a:ext cx="9144001" cy="5143501"/>
            </a:xfrm>
            <a:prstGeom prst="roundRect">
              <a:avLst>
                <a:gd name="adj" fmla="val 0"/>
              </a:avLst>
            </a:prstGeom>
            <a:solidFill>
              <a:srgbClr val="F9F7F2"/>
            </a:solidFill>
            <a:ln w="12700" cap="flat">
              <a:noFill/>
              <a:miter lim="400000"/>
            </a:ln>
            <a:effectLst/>
          </p:spPr>
          <p:txBody>
            <a:bodyPr wrap="square" lIns="45719" tIns="45719" rIns="45719" bIns="45719" numCol="1" anchor="ctr">
              <a:noAutofit/>
            </a:bodyPr>
            <a:lstStyle/>
            <a:p>
              <a:pPr algn="ctr"/>
              <a:endParaRPr sz="1800"/>
            </a:p>
          </p:txBody>
        </p:sp>
        <p:sp>
          <p:nvSpPr>
            <p:cNvPr id="692" name="Text"/>
            <p:cNvSpPr txBox="1"/>
            <p:nvPr/>
          </p:nvSpPr>
          <p:spPr>
            <a:xfrm>
              <a:off x="99" y="2398688"/>
              <a:ext cx="9144001" cy="346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lstStyle>
            <a:p>
              <a:r>
                <a:rPr sz="1800"/>
                <a:t> </a:t>
              </a:r>
            </a:p>
          </p:txBody>
        </p:sp>
      </p:grpSp>
      <p:grpSp>
        <p:nvGrpSpPr>
          <p:cNvPr id="704" name="Google Shape;386;p56"/>
          <p:cNvGrpSpPr/>
          <p:nvPr/>
        </p:nvGrpSpPr>
        <p:grpSpPr>
          <a:xfrm>
            <a:off x="522148" y="343598"/>
            <a:ext cx="597257" cy="187933"/>
            <a:chOff x="0" y="0"/>
            <a:chExt cx="597256" cy="140949"/>
          </a:xfrm>
        </p:grpSpPr>
        <p:sp>
          <p:nvSpPr>
            <p:cNvPr id="694" name="Google Shape;387;p56"/>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695" name="Google Shape;388;p56"/>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696" name="Google Shape;389;p56"/>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697" name="Google Shape;390;p56"/>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698" name="Google Shape;391;p56"/>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699" name="Google Shape;392;p56"/>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00" name="Google Shape;393;p56"/>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01" name="Google Shape;394;p56"/>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02" name="Google Shape;395;p56"/>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03" name="Google Shape;396;p56"/>
            <p:cNvSpPr/>
            <p:nvPr/>
          </p:nvSpPr>
          <p:spPr>
            <a:xfrm>
              <a:off x="35331" y="35331"/>
              <a:ext cx="35145" cy="70288"/>
            </a:xfrm>
            <a:prstGeom prst="rect">
              <a:avLst/>
            </a:prstGeom>
            <a:solidFill>
              <a:srgbClr val="273DA6"/>
            </a:solidFill>
            <a:ln w="12700" cap="flat">
              <a:noFill/>
              <a:miter lim="400000"/>
            </a:ln>
            <a:effectLst/>
          </p:spPr>
          <p:txBody>
            <a:bodyPr wrap="square" lIns="45719" tIns="45719" rIns="45719" bIns="45719" numCol="1" anchor="ctr">
              <a:noAutofit/>
            </a:bodyPr>
            <a:lstStyle/>
            <a:p>
              <a:endParaRPr sz="1800"/>
            </a:p>
          </p:txBody>
        </p:sp>
      </p:grpSp>
      <p:grpSp>
        <p:nvGrpSpPr>
          <p:cNvPr id="711" name="Google Shape;397;p56"/>
          <p:cNvGrpSpPr/>
          <p:nvPr/>
        </p:nvGrpSpPr>
        <p:grpSpPr>
          <a:xfrm>
            <a:off x="146041" y="3228799"/>
            <a:ext cx="8851642" cy="3429621"/>
            <a:chOff x="0" y="0"/>
            <a:chExt cx="8851641" cy="2572214"/>
          </a:xfrm>
        </p:grpSpPr>
        <p:sp>
          <p:nvSpPr>
            <p:cNvPr id="705" name="Google Shape;398;p56"/>
            <p:cNvSpPr/>
            <p:nvPr/>
          </p:nvSpPr>
          <p:spPr>
            <a:xfrm>
              <a:off x="0" y="0"/>
              <a:ext cx="2045356" cy="2529584"/>
            </a:xfrm>
            <a:custGeom>
              <a:avLst/>
              <a:gdLst/>
              <a:ahLst/>
              <a:cxnLst>
                <a:cxn ang="0">
                  <a:pos x="wd2" y="hd2"/>
                </a:cxn>
                <a:cxn ang="5400000">
                  <a:pos x="wd2" y="hd2"/>
                </a:cxn>
                <a:cxn ang="10800000">
                  <a:pos x="wd2" y="hd2"/>
                </a:cxn>
                <a:cxn ang="16200000">
                  <a:pos x="wd2" y="hd2"/>
                </a:cxn>
              </a:cxnLst>
              <a:rect l="0" t="0" r="r" b="b"/>
              <a:pathLst>
                <a:path w="21600" h="21600" extrusionOk="0">
                  <a:moveTo>
                    <a:pt x="10800" y="5888"/>
                  </a:moveTo>
                  <a:lnTo>
                    <a:pt x="14482" y="15646"/>
                  </a:lnTo>
                  <a:lnTo>
                    <a:pt x="7118" y="15646"/>
                  </a:lnTo>
                  <a:lnTo>
                    <a:pt x="10800" y="5888"/>
                  </a:lnTo>
                  <a:close/>
                  <a:moveTo>
                    <a:pt x="9245" y="0"/>
                  </a:moveTo>
                  <a:lnTo>
                    <a:pt x="0" y="21600"/>
                  </a:lnTo>
                  <a:lnTo>
                    <a:pt x="4623" y="21534"/>
                  </a:lnTo>
                  <a:lnTo>
                    <a:pt x="5768" y="18821"/>
                  </a:lnTo>
                  <a:lnTo>
                    <a:pt x="15832" y="18821"/>
                  </a:lnTo>
                  <a:lnTo>
                    <a:pt x="16937" y="21534"/>
                  </a:lnTo>
                  <a:lnTo>
                    <a:pt x="21600" y="21600"/>
                  </a:lnTo>
                  <a:lnTo>
                    <a:pt x="12355"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06" name="Google Shape;399;p56"/>
            <p:cNvSpPr/>
            <p:nvPr/>
          </p:nvSpPr>
          <p:spPr>
            <a:xfrm>
              <a:off x="2122839" y="3858"/>
              <a:ext cx="391248" cy="252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38"/>
                  </a:lnTo>
                  <a:lnTo>
                    <a:pt x="11120" y="10038"/>
                  </a:lnTo>
                  <a:lnTo>
                    <a:pt x="11120" y="7222"/>
                  </a:lnTo>
                  <a:lnTo>
                    <a:pt x="21600" y="7222"/>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07" name="Google Shape;400;p56"/>
            <p:cNvSpPr/>
            <p:nvPr/>
          </p:nvSpPr>
          <p:spPr>
            <a:xfrm>
              <a:off x="2688409" y="340897"/>
              <a:ext cx="836764" cy="22080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40"/>
                  </a:lnTo>
                  <a:cubicBezTo>
                    <a:pt x="0" y="21373"/>
                    <a:pt x="9100" y="21600"/>
                    <a:pt x="14000" y="21600"/>
                  </a:cubicBezTo>
                  <a:cubicBezTo>
                    <a:pt x="16600" y="21600"/>
                    <a:pt x="19099" y="21524"/>
                    <a:pt x="21600" y="21410"/>
                  </a:cubicBezTo>
                  <a:lnTo>
                    <a:pt x="21600" y="18000"/>
                  </a:lnTo>
                  <a:cubicBezTo>
                    <a:pt x="19899" y="18114"/>
                    <a:pt x="18200" y="18151"/>
                    <a:pt x="16500" y="18151"/>
                  </a:cubicBezTo>
                  <a:cubicBezTo>
                    <a:pt x="12500" y="18151"/>
                    <a:pt x="10100" y="17810"/>
                    <a:pt x="10100" y="14930"/>
                  </a:cubicBezTo>
                  <a:lnTo>
                    <a:pt x="10100" y="8185"/>
                  </a:lnTo>
                  <a:lnTo>
                    <a:pt x="20099" y="8185"/>
                  </a:lnTo>
                  <a:lnTo>
                    <a:pt x="20099" y="4964"/>
                  </a:lnTo>
                  <a:lnTo>
                    <a:pt x="10100" y="4964"/>
                  </a:lnTo>
                  <a:lnTo>
                    <a:pt x="101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08" name="Google Shape;401;p56"/>
            <p:cNvSpPr/>
            <p:nvPr/>
          </p:nvSpPr>
          <p:spPr>
            <a:xfrm>
              <a:off x="3482540"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3" y="0"/>
                    <a:pt x="0" y="4974"/>
                    <a:pt x="0" y="10800"/>
                  </a:cubicBezTo>
                  <a:cubicBezTo>
                    <a:pt x="0" y="16626"/>
                    <a:pt x="4283" y="21600"/>
                    <a:pt x="10494" y="21600"/>
                  </a:cubicBezTo>
                  <a:cubicBezTo>
                    <a:pt x="12894" y="21600"/>
                    <a:pt x="15529" y="20368"/>
                    <a:pt x="16847" y="18284"/>
                  </a:cubicBezTo>
                  <a:lnTo>
                    <a:pt x="16847" y="21079"/>
                  </a:lnTo>
                  <a:lnTo>
                    <a:pt x="21600" y="21079"/>
                  </a:lnTo>
                  <a:lnTo>
                    <a:pt x="21600" y="521"/>
                  </a:lnTo>
                  <a:lnTo>
                    <a:pt x="16847" y="521"/>
                  </a:lnTo>
                  <a:lnTo>
                    <a:pt x="16847" y="3316"/>
                  </a:lnTo>
                  <a:cubicBezTo>
                    <a:pt x="15529" y="1232"/>
                    <a:pt x="12894"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09" name="Google Shape;402;p56"/>
            <p:cNvSpPr/>
            <p:nvPr/>
          </p:nvSpPr>
          <p:spPr>
            <a:xfrm>
              <a:off x="5423308" y="805738"/>
              <a:ext cx="1557271" cy="1723846"/>
            </a:xfrm>
            <a:custGeom>
              <a:avLst/>
              <a:gdLst/>
              <a:ahLst/>
              <a:cxnLst>
                <a:cxn ang="0">
                  <a:pos x="wd2" y="hd2"/>
                </a:cxn>
                <a:cxn ang="5400000">
                  <a:pos x="wd2" y="hd2"/>
                </a:cxn>
                <a:cxn ang="10800000">
                  <a:pos x="wd2" y="hd2"/>
                </a:cxn>
                <a:cxn ang="16200000">
                  <a:pos x="wd2" y="hd2"/>
                </a:cxn>
              </a:cxnLst>
              <a:rect l="0" t="0" r="r" b="b"/>
              <a:pathLst>
                <a:path w="21600" h="21600" extrusionOk="0">
                  <a:moveTo>
                    <a:pt x="13110" y="0"/>
                  </a:moveTo>
                  <a:cubicBezTo>
                    <a:pt x="9672" y="0"/>
                    <a:pt x="6931" y="1214"/>
                    <a:pt x="5481" y="3446"/>
                  </a:cubicBezTo>
                  <a:lnTo>
                    <a:pt x="5481" y="534"/>
                  </a:lnTo>
                  <a:lnTo>
                    <a:pt x="0" y="534"/>
                  </a:lnTo>
                  <a:lnTo>
                    <a:pt x="0" y="21600"/>
                  </a:lnTo>
                  <a:lnTo>
                    <a:pt x="5481" y="21600"/>
                  </a:lnTo>
                  <a:lnTo>
                    <a:pt x="5481" y="10679"/>
                  </a:lnTo>
                  <a:cubicBezTo>
                    <a:pt x="5481" y="7087"/>
                    <a:pt x="7308" y="4320"/>
                    <a:pt x="11069" y="4320"/>
                  </a:cubicBezTo>
                  <a:cubicBezTo>
                    <a:pt x="14991" y="4320"/>
                    <a:pt x="16173" y="7087"/>
                    <a:pt x="16173" y="10679"/>
                  </a:cubicBezTo>
                  <a:lnTo>
                    <a:pt x="16173" y="21600"/>
                  </a:lnTo>
                  <a:lnTo>
                    <a:pt x="21600" y="21600"/>
                  </a:lnTo>
                  <a:lnTo>
                    <a:pt x="21600" y="9077"/>
                  </a:lnTo>
                  <a:cubicBezTo>
                    <a:pt x="21600" y="6165"/>
                    <a:pt x="21278" y="4417"/>
                    <a:pt x="20096" y="2816"/>
                  </a:cubicBezTo>
                  <a:cubicBezTo>
                    <a:pt x="18806" y="1068"/>
                    <a:pt x="16442" y="0"/>
                    <a:pt x="1311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10" name="Google Shape;403;p56"/>
            <p:cNvSpPr/>
            <p:nvPr/>
          </p:nvSpPr>
          <p:spPr>
            <a:xfrm>
              <a:off x="7073558"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2" y="0"/>
                    <a:pt x="0" y="4974"/>
                    <a:pt x="0" y="10800"/>
                  </a:cubicBezTo>
                  <a:cubicBezTo>
                    <a:pt x="0" y="16626"/>
                    <a:pt x="4282" y="21600"/>
                    <a:pt x="10494" y="21600"/>
                  </a:cubicBezTo>
                  <a:cubicBezTo>
                    <a:pt x="12894" y="21600"/>
                    <a:pt x="15576" y="20368"/>
                    <a:pt x="16847" y="18284"/>
                  </a:cubicBezTo>
                  <a:lnTo>
                    <a:pt x="16847" y="21079"/>
                  </a:lnTo>
                  <a:lnTo>
                    <a:pt x="21600" y="21079"/>
                  </a:lnTo>
                  <a:lnTo>
                    <a:pt x="21600" y="521"/>
                  </a:lnTo>
                  <a:lnTo>
                    <a:pt x="16847" y="521"/>
                  </a:lnTo>
                  <a:lnTo>
                    <a:pt x="16847" y="3316"/>
                  </a:lnTo>
                  <a:cubicBezTo>
                    <a:pt x="15576" y="1232"/>
                    <a:pt x="12894"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grpSp>
      <p:sp>
        <p:nvSpPr>
          <p:cNvPr id="712"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8508852"/>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2_TITLE_2">
    <p:bg>
      <p:bgPr>
        <a:solidFill>
          <a:srgbClr val="F9F7F2"/>
        </a:solidFill>
        <a:effectLst/>
      </p:bgPr>
    </p:bg>
    <p:spTree>
      <p:nvGrpSpPr>
        <p:cNvPr id="1" name=""/>
        <p:cNvGrpSpPr/>
        <p:nvPr/>
      </p:nvGrpSpPr>
      <p:grpSpPr>
        <a:xfrm>
          <a:off x="0" y="0"/>
          <a:ext cx="0" cy="0"/>
          <a:chOff x="0" y="0"/>
          <a:chExt cx="0" cy="0"/>
        </a:xfrm>
      </p:grpSpPr>
      <p:grpSp>
        <p:nvGrpSpPr>
          <p:cNvPr id="721" name="Google Shape;405;p57"/>
          <p:cNvGrpSpPr/>
          <p:nvPr/>
        </p:nvGrpSpPr>
        <p:grpSpPr>
          <a:xfrm>
            <a:off x="-101" y="0"/>
            <a:ext cx="9144002" cy="6858000"/>
            <a:chOff x="-50" y="0"/>
            <a:chExt cx="9144001" cy="5143500"/>
          </a:xfrm>
        </p:grpSpPr>
        <p:sp>
          <p:nvSpPr>
            <p:cNvPr id="719" name="Rectangle"/>
            <p:cNvSpPr/>
            <p:nvPr/>
          </p:nvSpPr>
          <p:spPr>
            <a:xfrm>
              <a:off x="-50" y="0"/>
              <a:ext cx="9144001" cy="5143500"/>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endParaRPr sz="1800"/>
            </a:p>
          </p:txBody>
        </p:sp>
        <p:sp>
          <p:nvSpPr>
            <p:cNvPr id="720" name="v="/>
            <p:cNvSpPr txBox="1"/>
            <p:nvPr/>
          </p:nvSpPr>
          <p:spPr>
            <a:xfrm>
              <a:off x="-50" y="2398638"/>
              <a:ext cx="9144001" cy="346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lstStyle>
            <a:p>
              <a:r>
                <a:rPr sz="1800"/>
                <a:t>v=</a:t>
              </a:r>
            </a:p>
          </p:txBody>
        </p:sp>
      </p:grpSp>
      <p:grpSp>
        <p:nvGrpSpPr>
          <p:cNvPr id="732" name="Google Shape;406;p57"/>
          <p:cNvGrpSpPr/>
          <p:nvPr/>
        </p:nvGrpSpPr>
        <p:grpSpPr>
          <a:xfrm>
            <a:off x="522148" y="343598"/>
            <a:ext cx="597257" cy="187933"/>
            <a:chOff x="0" y="0"/>
            <a:chExt cx="597256" cy="140949"/>
          </a:xfrm>
        </p:grpSpPr>
        <p:sp>
          <p:nvSpPr>
            <p:cNvPr id="722" name="Google Shape;407;p57"/>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723" name="Google Shape;408;p57"/>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724" name="Google Shape;409;p57"/>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725" name="Google Shape;410;p57"/>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726" name="Google Shape;411;p57"/>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727" name="Google Shape;412;p57"/>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728" name="Google Shape;413;p57"/>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729" name="Google Shape;414;p57"/>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730" name="Google Shape;415;p57"/>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731" name="Google Shape;416;p57"/>
            <p:cNvSpPr/>
            <p:nvPr/>
          </p:nvSpPr>
          <p:spPr>
            <a:xfrm>
              <a:off x="35331" y="35331"/>
              <a:ext cx="35145" cy="70288"/>
            </a:xfrm>
            <a:prstGeom prst="rect">
              <a:avLst/>
            </a:prstGeom>
            <a:solidFill>
              <a:srgbClr val="DFDCD4"/>
            </a:solidFill>
            <a:ln w="12700" cap="flat">
              <a:noFill/>
              <a:miter lim="400000"/>
            </a:ln>
            <a:effectLst/>
          </p:spPr>
          <p:txBody>
            <a:bodyPr wrap="square" lIns="45719" tIns="45719" rIns="45719" bIns="45719" numCol="1" anchor="ctr">
              <a:noAutofit/>
            </a:bodyPr>
            <a:lstStyle/>
            <a:p>
              <a:endParaRPr sz="1800"/>
            </a:p>
          </p:txBody>
        </p:sp>
      </p:grpSp>
      <p:grpSp>
        <p:nvGrpSpPr>
          <p:cNvPr id="739" name="Google Shape;417;p57"/>
          <p:cNvGrpSpPr/>
          <p:nvPr/>
        </p:nvGrpSpPr>
        <p:grpSpPr>
          <a:xfrm>
            <a:off x="146041" y="3228799"/>
            <a:ext cx="8851642" cy="3429621"/>
            <a:chOff x="0" y="0"/>
            <a:chExt cx="8851641" cy="2572214"/>
          </a:xfrm>
        </p:grpSpPr>
        <p:sp>
          <p:nvSpPr>
            <p:cNvPr id="733" name="Google Shape;418;p57"/>
            <p:cNvSpPr/>
            <p:nvPr/>
          </p:nvSpPr>
          <p:spPr>
            <a:xfrm>
              <a:off x="0" y="0"/>
              <a:ext cx="2045356" cy="2529584"/>
            </a:xfrm>
            <a:custGeom>
              <a:avLst/>
              <a:gdLst/>
              <a:ahLst/>
              <a:cxnLst>
                <a:cxn ang="0">
                  <a:pos x="wd2" y="hd2"/>
                </a:cxn>
                <a:cxn ang="5400000">
                  <a:pos x="wd2" y="hd2"/>
                </a:cxn>
                <a:cxn ang="10800000">
                  <a:pos x="wd2" y="hd2"/>
                </a:cxn>
                <a:cxn ang="16200000">
                  <a:pos x="wd2" y="hd2"/>
                </a:cxn>
              </a:cxnLst>
              <a:rect l="0" t="0" r="r" b="b"/>
              <a:pathLst>
                <a:path w="21600" h="21600" extrusionOk="0">
                  <a:moveTo>
                    <a:pt x="10800" y="5888"/>
                  </a:moveTo>
                  <a:lnTo>
                    <a:pt x="14482" y="15646"/>
                  </a:lnTo>
                  <a:lnTo>
                    <a:pt x="7118" y="15646"/>
                  </a:lnTo>
                  <a:lnTo>
                    <a:pt x="10800" y="5888"/>
                  </a:lnTo>
                  <a:close/>
                  <a:moveTo>
                    <a:pt x="9245" y="0"/>
                  </a:moveTo>
                  <a:lnTo>
                    <a:pt x="0" y="21600"/>
                  </a:lnTo>
                  <a:lnTo>
                    <a:pt x="4623" y="21534"/>
                  </a:lnTo>
                  <a:lnTo>
                    <a:pt x="5768" y="18821"/>
                  </a:lnTo>
                  <a:lnTo>
                    <a:pt x="15832" y="18821"/>
                  </a:lnTo>
                  <a:lnTo>
                    <a:pt x="16937" y="21534"/>
                  </a:lnTo>
                  <a:lnTo>
                    <a:pt x="21600" y="21600"/>
                  </a:lnTo>
                  <a:lnTo>
                    <a:pt x="12355"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734" name="Google Shape;419;p57"/>
            <p:cNvSpPr/>
            <p:nvPr/>
          </p:nvSpPr>
          <p:spPr>
            <a:xfrm>
              <a:off x="2122839" y="3858"/>
              <a:ext cx="391248" cy="252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38"/>
                  </a:lnTo>
                  <a:lnTo>
                    <a:pt x="11120" y="10038"/>
                  </a:lnTo>
                  <a:lnTo>
                    <a:pt x="11120" y="7222"/>
                  </a:lnTo>
                  <a:lnTo>
                    <a:pt x="21600" y="7222"/>
                  </a:lnTo>
                  <a:lnTo>
                    <a:pt x="216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735" name="Google Shape;420;p57"/>
            <p:cNvSpPr/>
            <p:nvPr/>
          </p:nvSpPr>
          <p:spPr>
            <a:xfrm>
              <a:off x="2688409" y="340897"/>
              <a:ext cx="836764" cy="22080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40"/>
                  </a:lnTo>
                  <a:cubicBezTo>
                    <a:pt x="0" y="21373"/>
                    <a:pt x="9100" y="21600"/>
                    <a:pt x="14000" y="21600"/>
                  </a:cubicBezTo>
                  <a:cubicBezTo>
                    <a:pt x="16600" y="21600"/>
                    <a:pt x="19099" y="21524"/>
                    <a:pt x="21600" y="21410"/>
                  </a:cubicBezTo>
                  <a:lnTo>
                    <a:pt x="21600" y="18000"/>
                  </a:lnTo>
                  <a:cubicBezTo>
                    <a:pt x="19899" y="18114"/>
                    <a:pt x="18200" y="18151"/>
                    <a:pt x="16500" y="18151"/>
                  </a:cubicBezTo>
                  <a:cubicBezTo>
                    <a:pt x="12500" y="18151"/>
                    <a:pt x="10100" y="17810"/>
                    <a:pt x="10100" y="14930"/>
                  </a:cubicBezTo>
                  <a:lnTo>
                    <a:pt x="10100" y="8185"/>
                  </a:lnTo>
                  <a:lnTo>
                    <a:pt x="20099" y="8185"/>
                  </a:lnTo>
                  <a:lnTo>
                    <a:pt x="20099" y="4964"/>
                  </a:lnTo>
                  <a:lnTo>
                    <a:pt x="10100" y="4964"/>
                  </a:lnTo>
                  <a:lnTo>
                    <a:pt x="101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736" name="Google Shape;421;p57"/>
            <p:cNvSpPr/>
            <p:nvPr/>
          </p:nvSpPr>
          <p:spPr>
            <a:xfrm>
              <a:off x="3482540"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3" y="0"/>
                    <a:pt x="0" y="4974"/>
                    <a:pt x="0" y="10800"/>
                  </a:cubicBezTo>
                  <a:cubicBezTo>
                    <a:pt x="0" y="16626"/>
                    <a:pt x="4283" y="21600"/>
                    <a:pt x="10494" y="21600"/>
                  </a:cubicBezTo>
                  <a:cubicBezTo>
                    <a:pt x="12894" y="21600"/>
                    <a:pt x="15529" y="20368"/>
                    <a:pt x="16847" y="18284"/>
                  </a:cubicBezTo>
                  <a:lnTo>
                    <a:pt x="16847" y="21079"/>
                  </a:lnTo>
                  <a:lnTo>
                    <a:pt x="21600" y="21079"/>
                  </a:lnTo>
                  <a:lnTo>
                    <a:pt x="21600" y="521"/>
                  </a:lnTo>
                  <a:lnTo>
                    <a:pt x="16847" y="521"/>
                  </a:lnTo>
                  <a:lnTo>
                    <a:pt x="16847" y="3316"/>
                  </a:lnTo>
                  <a:cubicBezTo>
                    <a:pt x="15529" y="1232"/>
                    <a:pt x="12894"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737" name="Google Shape;422;p57"/>
            <p:cNvSpPr/>
            <p:nvPr/>
          </p:nvSpPr>
          <p:spPr>
            <a:xfrm>
              <a:off x="5423308" y="805738"/>
              <a:ext cx="1557271" cy="1723846"/>
            </a:xfrm>
            <a:custGeom>
              <a:avLst/>
              <a:gdLst/>
              <a:ahLst/>
              <a:cxnLst>
                <a:cxn ang="0">
                  <a:pos x="wd2" y="hd2"/>
                </a:cxn>
                <a:cxn ang="5400000">
                  <a:pos x="wd2" y="hd2"/>
                </a:cxn>
                <a:cxn ang="10800000">
                  <a:pos x="wd2" y="hd2"/>
                </a:cxn>
                <a:cxn ang="16200000">
                  <a:pos x="wd2" y="hd2"/>
                </a:cxn>
              </a:cxnLst>
              <a:rect l="0" t="0" r="r" b="b"/>
              <a:pathLst>
                <a:path w="21600" h="21600" extrusionOk="0">
                  <a:moveTo>
                    <a:pt x="13110" y="0"/>
                  </a:moveTo>
                  <a:cubicBezTo>
                    <a:pt x="9672" y="0"/>
                    <a:pt x="6931" y="1214"/>
                    <a:pt x="5481" y="3446"/>
                  </a:cubicBezTo>
                  <a:lnTo>
                    <a:pt x="5481" y="534"/>
                  </a:lnTo>
                  <a:lnTo>
                    <a:pt x="0" y="534"/>
                  </a:lnTo>
                  <a:lnTo>
                    <a:pt x="0" y="21600"/>
                  </a:lnTo>
                  <a:lnTo>
                    <a:pt x="5481" y="21600"/>
                  </a:lnTo>
                  <a:lnTo>
                    <a:pt x="5481" y="10679"/>
                  </a:lnTo>
                  <a:cubicBezTo>
                    <a:pt x="5481" y="7087"/>
                    <a:pt x="7308" y="4320"/>
                    <a:pt x="11069" y="4320"/>
                  </a:cubicBezTo>
                  <a:cubicBezTo>
                    <a:pt x="14991" y="4320"/>
                    <a:pt x="16173" y="7087"/>
                    <a:pt x="16173" y="10679"/>
                  </a:cubicBezTo>
                  <a:lnTo>
                    <a:pt x="16173" y="21600"/>
                  </a:lnTo>
                  <a:lnTo>
                    <a:pt x="21600" y="21600"/>
                  </a:lnTo>
                  <a:lnTo>
                    <a:pt x="21600" y="9077"/>
                  </a:lnTo>
                  <a:cubicBezTo>
                    <a:pt x="21600" y="6165"/>
                    <a:pt x="21278" y="4417"/>
                    <a:pt x="20096" y="2816"/>
                  </a:cubicBezTo>
                  <a:cubicBezTo>
                    <a:pt x="18806" y="1068"/>
                    <a:pt x="16442" y="0"/>
                    <a:pt x="1311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738" name="Google Shape;423;p57"/>
            <p:cNvSpPr/>
            <p:nvPr/>
          </p:nvSpPr>
          <p:spPr>
            <a:xfrm>
              <a:off x="7073558"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2" y="0"/>
                    <a:pt x="0" y="4974"/>
                    <a:pt x="0" y="10800"/>
                  </a:cubicBezTo>
                  <a:cubicBezTo>
                    <a:pt x="0" y="16626"/>
                    <a:pt x="4282" y="21600"/>
                    <a:pt x="10494" y="21600"/>
                  </a:cubicBezTo>
                  <a:cubicBezTo>
                    <a:pt x="12894" y="21600"/>
                    <a:pt x="15576" y="20368"/>
                    <a:pt x="16847" y="18284"/>
                  </a:cubicBezTo>
                  <a:lnTo>
                    <a:pt x="16847" y="21079"/>
                  </a:lnTo>
                  <a:lnTo>
                    <a:pt x="21600" y="21079"/>
                  </a:lnTo>
                  <a:lnTo>
                    <a:pt x="21600" y="521"/>
                  </a:lnTo>
                  <a:lnTo>
                    <a:pt x="16847" y="521"/>
                  </a:lnTo>
                  <a:lnTo>
                    <a:pt x="16847" y="3316"/>
                  </a:lnTo>
                  <a:cubicBezTo>
                    <a:pt x="15576" y="1232"/>
                    <a:pt x="12894"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grpSp>
      <p:sp>
        <p:nvSpPr>
          <p:cNvPr id="740"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7972457"/>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2_TITLE_1_1">
    <p:bg>
      <p:bgPr>
        <a:solidFill>
          <a:srgbClr val="F9F7F2"/>
        </a:solidFill>
        <a:effectLst/>
      </p:bgPr>
    </p:bg>
    <p:spTree>
      <p:nvGrpSpPr>
        <p:cNvPr id="1" name=""/>
        <p:cNvGrpSpPr/>
        <p:nvPr/>
      </p:nvGrpSpPr>
      <p:grpSpPr>
        <a:xfrm>
          <a:off x="0" y="0"/>
          <a:ext cx="0" cy="0"/>
          <a:chOff x="0" y="0"/>
          <a:chExt cx="0" cy="0"/>
        </a:xfrm>
      </p:grpSpPr>
      <p:grpSp>
        <p:nvGrpSpPr>
          <p:cNvPr id="757" name="Google Shape;425;p58"/>
          <p:cNvGrpSpPr/>
          <p:nvPr/>
        </p:nvGrpSpPr>
        <p:grpSpPr>
          <a:xfrm>
            <a:off x="522148" y="343598"/>
            <a:ext cx="597257" cy="187933"/>
            <a:chOff x="0" y="0"/>
            <a:chExt cx="597256" cy="140949"/>
          </a:xfrm>
        </p:grpSpPr>
        <p:sp>
          <p:nvSpPr>
            <p:cNvPr id="747" name="Google Shape;426;p58"/>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48" name="Google Shape;427;p58"/>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49" name="Google Shape;428;p58"/>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50" name="Google Shape;429;p58"/>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51" name="Google Shape;430;p58"/>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52" name="Google Shape;431;p58"/>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53" name="Google Shape;432;p58"/>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54" name="Google Shape;433;p58"/>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55" name="Google Shape;434;p58"/>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56" name="Google Shape;435;p58"/>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758"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2973345"/>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3_TITLE_1_1_2">
    <p:bg>
      <p:bgPr>
        <a:solidFill>
          <a:srgbClr val="F9F7F2"/>
        </a:solidFill>
        <a:effectLst/>
      </p:bgPr>
    </p:bg>
    <p:spTree>
      <p:nvGrpSpPr>
        <p:cNvPr id="1" name=""/>
        <p:cNvGrpSpPr/>
        <p:nvPr/>
      </p:nvGrpSpPr>
      <p:grpSpPr>
        <a:xfrm>
          <a:off x="0" y="0"/>
          <a:ext cx="0" cy="0"/>
          <a:chOff x="0" y="0"/>
          <a:chExt cx="0" cy="0"/>
        </a:xfrm>
      </p:grpSpPr>
      <p:sp>
        <p:nvSpPr>
          <p:cNvPr id="765" name="Google Shape;437;p59"/>
          <p:cNvSpPr txBox="1"/>
          <p:nvPr/>
        </p:nvSpPr>
        <p:spPr>
          <a:xfrm>
            <a:off x="7719356" y="6626289"/>
            <a:ext cx="1278601" cy="7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gn="r">
              <a:defRPr sz="500"/>
            </a:lvl1pPr>
          </a:lstStyle>
          <a:p>
            <a:r>
              <a:rPr sz="500"/>
              <a:t>© Altana 2024. All Rights Reserved</a:t>
            </a:r>
          </a:p>
        </p:txBody>
      </p:sp>
      <p:grpSp>
        <p:nvGrpSpPr>
          <p:cNvPr id="776" name="Google Shape;438;p59"/>
          <p:cNvGrpSpPr/>
          <p:nvPr/>
        </p:nvGrpSpPr>
        <p:grpSpPr>
          <a:xfrm>
            <a:off x="522148" y="343598"/>
            <a:ext cx="597257" cy="187933"/>
            <a:chOff x="0" y="0"/>
            <a:chExt cx="597256" cy="140949"/>
          </a:xfrm>
        </p:grpSpPr>
        <p:sp>
          <p:nvSpPr>
            <p:cNvPr id="766" name="Google Shape;439;p59"/>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67" name="Google Shape;440;p59"/>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68" name="Google Shape;441;p59"/>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69" name="Google Shape;442;p59"/>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70" name="Google Shape;443;p59"/>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71" name="Google Shape;444;p59"/>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72" name="Google Shape;445;p59"/>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73" name="Google Shape;446;p59"/>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74" name="Google Shape;447;p59"/>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775" name="Google Shape;448;p59"/>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777"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162807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16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2_TITLE_1_1_1">
    <p:bg>
      <p:bgPr>
        <a:solidFill>
          <a:srgbClr val="F9F7F2"/>
        </a:solidFill>
        <a:effectLst/>
      </p:bgPr>
    </p:bg>
    <p:spTree>
      <p:nvGrpSpPr>
        <p:cNvPr id="1" name=""/>
        <p:cNvGrpSpPr/>
        <p:nvPr/>
      </p:nvGrpSpPr>
      <p:grpSpPr>
        <a:xfrm>
          <a:off x="0" y="0"/>
          <a:ext cx="0" cy="0"/>
          <a:chOff x="0" y="0"/>
          <a:chExt cx="0" cy="0"/>
        </a:xfrm>
      </p:grpSpPr>
      <p:grpSp>
        <p:nvGrpSpPr>
          <p:cNvPr id="794" name="Google Shape;450;p60"/>
          <p:cNvGrpSpPr/>
          <p:nvPr/>
        </p:nvGrpSpPr>
        <p:grpSpPr>
          <a:xfrm>
            <a:off x="522148" y="343598"/>
            <a:ext cx="597257" cy="187933"/>
            <a:chOff x="0" y="0"/>
            <a:chExt cx="597256" cy="140949"/>
          </a:xfrm>
        </p:grpSpPr>
        <p:sp>
          <p:nvSpPr>
            <p:cNvPr id="784" name="Google Shape;451;p60"/>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85" name="Google Shape;452;p60"/>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86" name="Google Shape;453;p60"/>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87" name="Google Shape;454;p60"/>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88" name="Google Shape;455;p60"/>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89" name="Google Shape;456;p60"/>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90" name="Google Shape;457;p60"/>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91" name="Google Shape;458;p60"/>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92" name="Google Shape;459;p60"/>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793" name="Google Shape;460;p60"/>
            <p:cNvSpPr/>
            <p:nvPr/>
          </p:nvSpPr>
          <p:spPr>
            <a:xfrm>
              <a:off x="35331" y="35331"/>
              <a:ext cx="35145" cy="70288"/>
            </a:xfrm>
            <a:prstGeom prst="rect">
              <a:avLst/>
            </a:prstGeom>
            <a:solidFill>
              <a:srgbClr val="273DA6"/>
            </a:solidFill>
            <a:ln w="12700" cap="flat">
              <a:noFill/>
              <a:miter lim="400000"/>
            </a:ln>
            <a:effectLst/>
          </p:spPr>
          <p:txBody>
            <a:bodyPr wrap="square" lIns="45719" tIns="45719" rIns="45719" bIns="45719" numCol="1" anchor="ctr">
              <a:noAutofit/>
            </a:bodyPr>
            <a:lstStyle/>
            <a:p>
              <a:endParaRPr sz="1800"/>
            </a:p>
          </p:txBody>
        </p:sp>
      </p:grpSp>
      <p:sp>
        <p:nvSpPr>
          <p:cNvPr id="795"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4119474"/>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2_TITLE_1_1_1_1">
    <p:bg>
      <p:bgPr>
        <a:solidFill>
          <a:srgbClr val="F9F7F2"/>
        </a:solidFill>
        <a:effectLst/>
      </p:bgPr>
    </p:bg>
    <p:spTree>
      <p:nvGrpSpPr>
        <p:cNvPr id="1" name=""/>
        <p:cNvGrpSpPr/>
        <p:nvPr/>
      </p:nvGrpSpPr>
      <p:grpSpPr>
        <a:xfrm>
          <a:off x="0" y="0"/>
          <a:ext cx="0" cy="0"/>
          <a:chOff x="0" y="0"/>
          <a:chExt cx="0" cy="0"/>
        </a:xfrm>
      </p:grpSpPr>
      <p:sp>
        <p:nvSpPr>
          <p:cNvPr id="802" name="Google Shape;462;p61"/>
          <p:cNvSpPr txBox="1"/>
          <p:nvPr/>
        </p:nvSpPr>
        <p:spPr>
          <a:xfrm>
            <a:off x="7719356" y="6626289"/>
            <a:ext cx="1278601" cy="7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gn="r">
              <a:defRPr sz="500">
                <a:solidFill>
                  <a:srgbClr val="273DA6"/>
                </a:solidFill>
              </a:defRPr>
            </a:lvl1pPr>
          </a:lstStyle>
          <a:p>
            <a:r>
              <a:rPr sz="500"/>
              <a:t>© Altana 2024. All Rights Reserved</a:t>
            </a:r>
          </a:p>
        </p:txBody>
      </p:sp>
      <p:grpSp>
        <p:nvGrpSpPr>
          <p:cNvPr id="813" name="Google Shape;463;p61"/>
          <p:cNvGrpSpPr/>
          <p:nvPr/>
        </p:nvGrpSpPr>
        <p:grpSpPr>
          <a:xfrm>
            <a:off x="522148" y="343598"/>
            <a:ext cx="597257" cy="187933"/>
            <a:chOff x="0" y="0"/>
            <a:chExt cx="597256" cy="140949"/>
          </a:xfrm>
        </p:grpSpPr>
        <p:sp>
          <p:nvSpPr>
            <p:cNvPr id="803" name="Google Shape;464;p61"/>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804" name="Google Shape;465;p61"/>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805" name="Google Shape;466;p61"/>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806" name="Google Shape;467;p61"/>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807" name="Google Shape;468;p61"/>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808" name="Google Shape;469;p61"/>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809" name="Google Shape;470;p61"/>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810" name="Google Shape;471;p61"/>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811" name="Google Shape;472;p61"/>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812" name="Google Shape;473;p61"/>
            <p:cNvSpPr/>
            <p:nvPr/>
          </p:nvSpPr>
          <p:spPr>
            <a:xfrm>
              <a:off x="35331" y="35331"/>
              <a:ext cx="35145" cy="70288"/>
            </a:xfrm>
            <a:prstGeom prst="rect">
              <a:avLst/>
            </a:prstGeom>
            <a:solidFill>
              <a:srgbClr val="273DA6"/>
            </a:solidFill>
            <a:ln w="12700" cap="flat">
              <a:noFill/>
              <a:miter lim="400000"/>
            </a:ln>
            <a:effectLst/>
          </p:spPr>
          <p:txBody>
            <a:bodyPr wrap="square" lIns="45719" tIns="45719" rIns="45719" bIns="45719" numCol="1" anchor="ctr">
              <a:noAutofit/>
            </a:bodyPr>
            <a:lstStyle/>
            <a:p>
              <a:endParaRPr sz="1800"/>
            </a:p>
          </p:txBody>
        </p:sp>
      </p:grpSp>
      <p:sp>
        <p:nvSpPr>
          <p:cNvPr id="814"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3210868"/>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3_CUSTOM">
    <p:bg>
      <p:bgPr>
        <a:solidFill>
          <a:srgbClr val="F9F7F2"/>
        </a:solidFill>
        <a:effectLst/>
      </p:bgPr>
    </p:bg>
    <p:spTree>
      <p:nvGrpSpPr>
        <p:cNvPr id="1" name=""/>
        <p:cNvGrpSpPr/>
        <p:nvPr/>
      </p:nvGrpSpPr>
      <p:grpSpPr>
        <a:xfrm>
          <a:off x="0" y="0"/>
          <a:ext cx="0" cy="0"/>
          <a:chOff x="0" y="0"/>
          <a:chExt cx="0" cy="0"/>
        </a:xfrm>
      </p:grpSpPr>
      <p:sp>
        <p:nvSpPr>
          <p:cNvPr id="821"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317653"/>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3_CUSTOM_1">
    <p:bg>
      <p:bgPr>
        <a:solidFill>
          <a:srgbClr val="F9F7F2"/>
        </a:solidFill>
        <a:effectLst/>
      </p:bgPr>
    </p:bg>
    <p:spTree>
      <p:nvGrpSpPr>
        <p:cNvPr id="1" name=""/>
        <p:cNvGrpSpPr/>
        <p:nvPr/>
      </p:nvGrpSpPr>
      <p:grpSpPr>
        <a:xfrm>
          <a:off x="0" y="0"/>
          <a:ext cx="0" cy="0"/>
          <a:chOff x="0" y="0"/>
          <a:chExt cx="0" cy="0"/>
        </a:xfrm>
      </p:grpSpPr>
      <p:grpSp>
        <p:nvGrpSpPr>
          <p:cNvPr id="830" name="Google Shape;476;p63"/>
          <p:cNvGrpSpPr/>
          <p:nvPr/>
        </p:nvGrpSpPr>
        <p:grpSpPr>
          <a:xfrm>
            <a:off x="-251" y="198"/>
            <a:ext cx="9144002" cy="6858003"/>
            <a:chOff x="-125" y="74"/>
            <a:chExt cx="9144001" cy="5143501"/>
          </a:xfrm>
        </p:grpSpPr>
        <p:sp>
          <p:nvSpPr>
            <p:cNvPr id="828" name="Rectangle"/>
            <p:cNvSpPr/>
            <p:nvPr/>
          </p:nvSpPr>
          <p:spPr>
            <a:xfrm>
              <a:off x="-125" y="74"/>
              <a:ext cx="9144001" cy="51435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endParaRPr sz="1800"/>
            </a:p>
          </p:txBody>
        </p:sp>
        <p:sp>
          <p:nvSpPr>
            <p:cNvPr id="829" name="v"/>
            <p:cNvSpPr txBox="1"/>
            <p:nvPr/>
          </p:nvSpPr>
          <p:spPr>
            <a:xfrm>
              <a:off x="-125" y="2398713"/>
              <a:ext cx="9144001" cy="346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lstStyle>
            <a:p>
              <a:r>
                <a:rPr sz="1800"/>
                <a:t>v</a:t>
              </a:r>
            </a:p>
          </p:txBody>
        </p:sp>
      </p:grpSp>
      <p:sp>
        <p:nvSpPr>
          <p:cNvPr id="831"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7923909"/>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3_ONE_COLUMN_TEXT">
    <p:bg>
      <p:bgPr>
        <a:solidFill>
          <a:srgbClr val="F9F7F2"/>
        </a:solidFill>
        <a:effectLst/>
      </p:bgPr>
    </p:bg>
    <p:spTree>
      <p:nvGrpSpPr>
        <p:cNvPr id="1" name=""/>
        <p:cNvGrpSpPr/>
        <p:nvPr/>
      </p:nvGrpSpPr>
      <p:grpSpPr>
        <a:xfrm>
          <a:off x="0" y="0"/>
          <a:ext cx="0" cy="0"/>
          <a:chOff x="0" y="0"/>
          <a:chExt cx="0" cy="0"/>
        </a:xfrm>
      </p:grpSpPr>
      <p:pic>
        <p:nvPicPr>
          <p:cNvPr id="838" name="Google Shape;478;p64" descr="Google Shape;478;p64"/>
          <p:cNvPicPr>
            <a:picLocks noChangeAspect="1"/>
          </p:cNvPicPr>
          <p:nvPr/>
        </p:nvPicPr>
        <p:blipFill>
          <a:blip r:embed="rId2"/>
          <a:stretch>
            <a:fillRect/>
          </a:stretch>
        </p:blipFill>
        <p:spPr>
          <a:xfrm>
            <a:off x="-25" y="0"/>
            <a:ext cx="9144052" cy="6858000"/>
          </a:xfrm>
          <a:prstGeom prst="rect">
            <a:avLst/>
          </a:prstGeom>
          <a:ln w="12700">
            <a:miter lim="400000"/>
          </a:ln>
        </p:spPr>
      </p:pic>
      <p:sp>
        <p:nvSpPr>
          <p:cNvPr id="839"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541459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3_ONE_COLUMN_TEXT_1">
    <p:bg>
      <p:bgPr>
        <a:solidFill>
          <a:srgbClr val="F9F7F2"/>
        </a:solidFill>
        <a:effectLst/>
      </p:bgPr>
    </p:bg>
    <p:spTree>
      <p:nvGrpSpPr>
        <p:cNvPr id="1" name=""/>
        <p:cNvGrpSpPr/>
        <p:nvPr/>
      </p:nvGrpSpPr>
      <p:grpSpPr>
        <a:xfrm>
          <a:off x="0" y="0"/>
          <a:ext cx="0" cy="0"/>
          <a:chOff x="0" y="0"/>
          <a:chExt cx="0" cy="0"/>
        </a:xfrm>
      </p:grpSpPr>
      <p:pic>
        <p:nvPicPr>
          <p:cNvPr id="846" name="Google Shape;480;p65" descr="Google Shape;480;p65"/>
          <p:cNvPicPr>
            <a:picLocks noChangeAspect="1"/>
          </p:cNvPicPr>
          <p:nvPr/>
        </p:nvPicPr>
        <p:blipFill>
          <a:blip r:embed="rId2"/>
          <a:stretch>
            <a:fillRect/>
          </a:stretch>
        </p:blipFill>
        <p:spPr>
          <a:xfrm>
            <a:off x="0" y="0"/>
            <a:ext cx="9144004" cy="6858003"/>
          </a:xfrm>
          <a:prstGeom prst="rect">
            <a:avLst/>
          </a:prstGeom>
          <a:ln w="12700">
            <a:miter lim="400000"/>
          </a:ln>
        </p:spPr>
      </p:pic>
      <p:sp>
        <p:nvSpPr>
          <p:cNvPr id="847"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2015119"/>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3_ONE_COLUMN_TEXT_1_1">
    <p:bg>
      <p:bgPr>
        <a:solidFill>
          <a:srgbClr val="F9F7F2"/>
        </a:solidFill>
        <a:effectLst/>
      </p:bgPr>
    </p:bg>
    <p:spTree>
      <p:nvGrpSpPr>
        <p:cNvPr id="1" name=""/>
        <p:cNvGrpSpPr/>
        <p:nvPr/>
      </p:nvGrpSpPr>
      <p:grpSpPr>
        <a:xfrm>
          <a:off x="0" y="0"/>
          <a:ext cx="0" cy="0"/>
          <a:chOff x="0" y="0"/>
          <a:chExt cx="0" cy="0"/>
        </a:xfrm>
      </p:grpSpPr>
      <p:pic>
        <p:nvPicPr>
          <p:cNvPr id="854" name="Google Shape;482;p66" descr="Google Shape;482;p66"/>
          <p:cNvPicPr>
            <a:picLocks noChangeAspect="1"/>
          </p:cNvPicPr>
          <p:nvPr/>
        </p:nvPicPr>
        <p:blipFill>
          <a:blip r:embed="rId2"/>
          <a:stretch>
            <a:fillRect/>
          </a:stretch>
        </p:blipFill>
        <p:spPr>
          <a:xfrm>
            <a:off x="0" y="0"/>
            <a:ext cx="9144004" cy="6858003"/>
          </a:xfrm>
          <a:prstGeom prst="rect">
            <a:avLst/>
          </a:prstGeom>
          <a:ln w="12700">
            <a:miter lim="400000"/>
          </a:ln>
        </p:spPr>
      </p:pic>
      <p:sp>
        <p:nvSpPr>
          <p:cNvPr id="855"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7334319"/>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Blank with Logo and Copyright">
    <p:bg>
      <p:bgPr>
        <a:solidFill>
          <a:srgbClr val="F9F7F2"/>
        </a:solidFill>
        <a:effectLst/>
      </p:bgPr>
    </p:bg>
    <p:spTree>
      <p:nvGrpSpPr>
        <p:cNvPr id="1" name=""/>
        <p:cNvGrpSpPr/>
        <p:nvPr/>
      </p:nvGrpSpPr>
      <p:grpSpPr>
        <a:xfrm>
          <a:off x="0" y="0"/>
          <a:ext cx="0" cy="0"/>
          <a:chOff x="0" y="0"/>
          <a:chExt cx="0" cy="0"/>
        </a:xfrm>
      </p:grpSpPr>
      <p:pic>
        <p:nvPicPr>
          <p:cNvPr id="862" name="Google Shape;484;p67" descr="Google Shape;484;p67"/>
          <p:cNvPicPr>
            <a:picLocks noChangeAspect="1"/>
          </p:cNvPicPr>
          <p:nvPr/>
        </p:nvPicPr>
        <p:blipFill>
          <a:blip r:embed="rId2"/>
          <a:stretch>
            <a:fillRect/>
          </a:stretch>
        </p:blipFill>
        <p:spPr>
          <a:xfrm>
            <a:off x="188490" y="6393300"/>
            <a:ext cx="155139" cy="209616"/>
          </a:xfrm>
          <a:prstGeom prst="rect">
            <a:avLst/>
          </a:prstGeom>
          <a:ln w="12700">
            <a:miter lim="400000"/>
          </a:ln>
        </p:spPr>
      </p:pic>
      <p:sp>
        <p:nvSpPr>
          <p:cNvPr id="863" name="Google Shape;485;p67"/>
          <p:cNvSpPr txBox="1"/>
          <p:nvPr/>
        </p:nvSpPr>
        <p:spPr>
          <a:xfrm>
            <a:off x="457201" y="6452004"/>
            <a:ext cx="1407901" cy="92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600">
                <a:solidFill>
                  <a:srgbClr val="273DA6"/>
                </a:solidFill>
              </a:defRPr>
            </a:lvl1pPr>
          </a:lstStyle>
          <a:p>
            <a:r>
              <a:rPr sz="600"/>
              <a:t>© Altana Proprietary. All Rights Reserved</a:t>
            </a:r>
          </a:p>
        </p:txBody>
      </p:sp>
      <p:sp>
        <p:nvSpPr>
          <p:cNvPr id="864"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179092"/>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_Blank 1">
    <p:bg>
      <p:bgPr>
        <a:solidFill>
          <a:srgbClr val="F9F7F2"/>
        </a:solidFill>
        <a:effectLst/>
      </p:bgPr>
    </p:bg>
    <p:spTree>
      <p:nvGrpSpPr>
        <p:cNvPr id="1" name=""/>
        <p:cNvGrpSpPr/>
        <p:nvPr/>
      </p:nvGrpSpPr>
      <p:grpSpPr>
        <a:xfrm>
          <a:off x="0" y="0"/>
          <a:ext cx="0" cy="0"/>
          <a:chOff x="0" y="0"/>
          <a:chExt cx="0" cy="0"/>
        </a:xfrm>
      </p:grpSpPr>
      <p:sp>
        <p:nvSpPr>
          <p:cNvPr id="871"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485801"/>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1_TITLE_AND_TWO_COLUMNS_1_1_1">
    <p:bg>
      <p:bgPr>
        <a:solidFill>
          <a:srgbClr val="000000"/>
        </a:solidFill>
        <a:effectLst/>
      </p:bgPr>
    </p:bg>
    <p:spTree>
      <p:nvGrpSpPr>
        <p:cNvPr id="1" name=""/>
        <p:cNvGrpSpPr/>
        <p:nvPr/>
      </p:nvGrpSpPr>
      <p:grpSpPr>
        <a:xfrm>
          <a:off x="0" y="0"/>
          <a:ext cx="0" cy="0"/>
          <a:chOff x="0" y="0"/>
          <a:chExt cx="0" cy="0"/>
        </a:xfrm>
      </p:grpSpPr>
      <p:sp>
        <p:nvSpPr>
          <p:cNvPr id="878" name="Title Text"/>
          <p:cNvSpPr txBox="1">
            <a:spLocks noGrp="1"/>
          </p:cNvSpPr>
          <p:nvPr>
            <p:ph type="title"/>
          </p:nvPr>
        </p:nvSpPr>
        <p:spPr>
          <a:xfrm>
            <a:off x="456275" y="611732"/>
            <a:ext cx="4801800" cy="763603"/>
          </a:xfrm>
          <a:prstGeom prst="rect">
            <a:avLst/>
          </a:prstGeom>
        </p:spPr>
        <p:txBody>
          <a:bodyPr lIns="0" tIns="0" rIns="0" bIns="0"/>
          <a:lstStyle>
            <a:lvl1pPr>
              <a:defRPr sz="3600">
                <a:solidFill>
                  <a:srgbClr val="FFFFFF"/>
                </a:solidFill>
              </a:defRPr>
            </a:lvl1pPr>
          </a:lstStyle>
          <a:p>
            <a:r>
              <a:t>Title Text</a:t>
            </a:r>
          </a:p>
        </p:txBody>
      </p:sp>
      <p:sp>
        <p:nvSpPr>
          <p:cNvPr id="879" name="Body Level One…"/>
          <p:cNvSpPr txBox="1">
            <a:spLocks noGrp="1"/>
          </p:cNvSpPr>
          <p:nvPr>
            <p:ph type="body" sz="quarter" idx="1"/>
          </p:nvPr>
        </p:nvSpPr>
        <p:spPr>
          <a:xfrm>
            <a:off x="456276" y="1752118"/>
            <a:ext cx="1707601" cy="4500801"/>
          </a:xfrm>
          <a:prstGeom prst="rect">
            <a:avLst/>
          </a:prstGeom>
        </p:spPr>
        <p:txBody>
          <a:bodyPr lIns="0" tIns="0" rIns="0" bIns="0"/>
          <a:lstStyle>
            <a:lvl1pPr indent="-298450">
              <a:lnSpc>
                <a:spcPct val="100000"/>
              </a:lnSpc>
              <a:buClr>
                <a:srgbClr val="FFFFFF"/>
              </a:buClr>
              <a:buSzPts val="1100"/>
              <a:defRPr sz="1100">
                <a:solidFill>
                  <a:srgbClr val="FFFFFF"/>
                </a:solidFill>
              </a:defRPr>
            </a:lvl1pPr>
            <a:lvl2pPr marL="914400" indent="-298450">
              <a:lnSpc>
                <a:spcPct val="100000"/>
              </a:lnSpc>
              <a:buClr>
                <a:srgbClr val="FFFFFF"/>
              </a:buClr>
              <a:buSzPts val="1100"/>
              <a:defRPr sz="1100">
                <a:solidFill>
                  <a:srgbClr val="FFFFFF"/>
                </a:solidFill>
              </a:defRPr>
            </a:lvl2pPr>
            <a:lvl3pPr marL="1371600" indent="-298450">
              <a:lnSpc>
                <a:spcPct val="100000"/>
              </a:lnSpc>
              <a:buClr>
                <a:srgbClr val="FFFFFF"/>
              </a:buClr>
              <a:buSzPts val="1100"/>
              <a:defRPr sz="1100">
                <a:solidFill>
                  <a:srgbClr val="FFFFFF"/>
                </a:solidFill>
              </a:defRPr>
            </a:lvl3pPr>
            <a:lvl4pPr marL="1828800" indent="-298450">
              <a:lnSpc>
                <a:spcPct val="100000"/>
              </a:lnSpc>
              <a:buClr>
                <a:srgbClr val="FFFFFF"/>
              </a:buClr>
              <a:buSzPts val="1100"/>
              <a:defRPr sz="1100">
                <a:solidFill>
                  <a:srgbClr val="FFFFFF"/>
                </a:solidFill>
              </a:defRPr>
            </a:lvl4pPr>
            <a:lvl5pPr marL="2286000" indent="-298450">
              <a:lnSpc>
                <a:spcPct val="100000"/>
              </a:lnSpc>
              <a:buClr>
                <a:srgbClr val="FFFFFF"/>
              </a:buClr>
              <a:buSzPts val="1100"/>
              <a:defRPr sz="11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80" name="Google Shape;490;p69"/>
          <p:cNvSpPr txBox="1">
            <a:spLocks noGrp="1"/>
          </p:cNvSpPr>
          <p:nvPr>
            <p:ph type="body" sz="quarter" idx="21"/>
          </p:nvPr>
        </p:nvSpPr>
        <p:spPr>
          <a:xfrm>
            <a:off x="2629294" y="1752116"/>
            <a:ext cx="1707601" cy="4500803"/>
          </a:xfrm>
          <a:prstGeom prst="rect">
            <a:avLst/>
          </a:prstGeom>
        </p:spPr>
        <p:txBody>
          <a:bodyPr lIns="0" tIns="0" rIns="0" bIns="0"/>
          <a:lstStyle>
            <a:lvl1pPr indent="-298450">
              <a:lnSpc>
                <a:spcPct val="100000"/>
              </a:lnSpc>
              <a:buClr>
                <a:srgbClr val="FFFFFF"/>
              </a:buClr>
              <a:buSzPts val="1100"/>
              <a:defRPr sz="1100">
                <a:solidFill>
                  <a:srgbClr val="FFFFFF"/>
                </a:solidFill>
              </a:defRPr>
            </a:lvl1pPr>
          </a:lstStyle>
          <a:p>
            <a:pPr indent="-298450">
              <a:lnSpc>
                <a:spcPct val="100000"/>
              </a:lnSpc>
              <a:buClr>
                <a:srgbClr val="FFFFFF"/>
              </a:buClr>
              <a:buSzPts val="1100"/>
              <a:defRPr sz="1100">
                <a:solidFill>
                  <a:srgbClr val="FFFFFF"/>
                </a:solidFill>
              </a:defRPr>
            </a:pPr>
            <a:endParaRPr/>
          </a:p>
        </p:txBody>
      </p:sp>
      <p:sp>
        <p:nvSpPr>
          <p:cNvPr id="881" name="Google Shape;491;p69"/>
          <p:cNvSpPr txBox="1">
            <a:spLocks noGrp="1"/>
          </p:cNvSpPr>
          <p:nvPr>
            <p:ph type="body" sz="quarter" idx="22"/>
          </p:nvPr>
        </p:nvSpPr>
        <p:spPr>
          <a:xfrm>
            <a:off x="4808026" y="1752116"/>
            <a:ext cx="1707601" cy="4500803"/>
          </a:xfrm>
          <a:prstGeom prst="rect">
            <a:avLst/>
          </a:prstGeom>
        </p:spPr>
        <p:txBody>
          <a:bodyPr lIns="0" tIns="0" rIns="0" bIns="0"/>
          <a:lstStyle>
            <a:lvl1pPr indent="-298450">
              <a:lnSpc>
                <a:spcPct val="100000"/>
              </a:lnSpc>
              <a:buClr>
                <a:srgbClr val="FFFFFF"/>
              </a:buClr>
              <a:buSzPts val="1100"/>
              <a:defRPr sz="1100">
                <a:solidFill>
                  <a:srgbClr val="FFFFFF"/>
                </a:solidFill>
              </a:defRPr>
            </a:lvl1pPr>
          </a:lstStyle>
          <a:p>
            <a:pPr indent="-298450">
              <a:lnSpc>
                <a:spcPct val="100000"/>
              </a:lnSpc>
              <a:buClr>
                <a:srgbClr val="FFFFFF"/>
              </a:buClr>
              <a:buSzPts val="1100"/>
              <a:defRPr sz="1100">
                <a:solidFill>
                  <a:srgbClr val="FFFFFF"/>
                </a:solidFill>
              </a:defRPr>
            </a:pPr>
            <a:endParaRPr/>
          </a:p>
        </p:txBody>
      </p:sp>
      <p:sp>
        <p:nvSpPr>
          <p:cNvPr id="882" name="Google Shape;492;p69"/>
          <p:cNvSpPr txBox="1">
            <a:spLocks noGrp="1"/>
          </p:cNvSpPr>
          <p:nvPr>
            <p:ph type="body" sz="quarter" idx="23"/>
          </p:nvPr>
        </p:nvSpPr>
        <p:spPr>
          <a:xfrm>
            <a:off x="6986751" y="1752116"/>
            <a:ext cx="1707601" cy="4500803"/>
          </a:xfrm>
          <a:prstGeom prst="rect">
            <a:avLst/>
          </a:prstGeom>
        </p:spPr>
        <p:txBody>
          <a:bodyPr lIns="0" tIns="0" rIns="0" bIns="0"/>
          <a:lstStyle>
            <a:lvl1pPr indent="-298450">
              <a:lnSpc>
                <a:spcPct val="100000"/>
              </a:lnSpc>
              <a:buClr>
                <a:srgbClr val="FFFFFF"/>
              </a:buClr>
              <a:buSzPts val="1100"/>
              <a:defRPr sz="1100">
                <a:solidFill>
                  <a:srgbClr val="FFFFFF"/>
                </a:solidFill>
              </a:defRPr>
            </a:lvl1pPr>
          </a:lstStyle>
          <a:p>
            <a:pPr indent="-298450">
              <a:lnSpc>
                <a:spcPct val="100000"/>
              </a:lnSpc>
              <a:buClr>
                <a:srgbClr val="FFFFFF"/>
              </a:buClr>
              <a:buSzPts val="1100"/>
              <a:defRPr sz="1100">
                <a:solidFill>
                  <a:srgbClr val="FFFFFF"/>
                </a:solidFill>
              </a:defRPr>
            </a:pPr>
            <a:endParaRPr/>
          </a:p>
        </p:txBody>
      </p:sp>
      <p:sp>
        <p:nvSpPr>
          <p:cNvPr id="883" name="Google Shape;493;p69"/>
          <p:cNvSpPr txBox="1"/>
          <p:nvPr/>
        </p:nvSpPr>
        <p:spPr>
          <a:xfrm>
            <a:off x="-11" y="6507251"/>
            <a:ext cx="2121600" cy="292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700">
                <a:solidFill>
                  <a:srgbClr val="888888"/>
                </a:solidFill>
              </a:defRPr>
            </a:lvl1pPr>
          </a:lstStyle>
          <a:p>
            <a:r>
              <a:rPr sz="700"/>
              <a:t>© Altana Proprietary. All Rights Reserved</a:t>
            </a:r>
          </a:p>
        </p:txBody>
      </p:sp>
      <p:sp>
        <p:nvSpPr>
          <p:cNvPr id="884"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448331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103769" y="-130628"/>
            <a:ext cx="9351537" cy="7119256"/>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764272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1_BLANK_1_2">
    <p:bg>
      <p:bgPr>
        <a:solidFill>
          <a:srgbClr val="F9F7F2"/>
        </a:solidFill>
        <a:effectLst/>
      </p:bgPr>
    </p:bg>
    <p:spTree>
      <p:nvGrpSpPr>
        <p:cNvPr id="1" name=""/>
        <p:cNvGrpSpPr/>
        <p:nvPr/>
      </p:nvGrpSpPr>
      <p:grpSpPr>
        <a:xfrm>
          <a:off x="0" y="0"/>
          <a:ext cx="0" cy="0"/>
          <a:chOff x="0" y="0"/>
          <a:chExt cx="0" cy="0"/>
        </a:xfrm>
      </p:grpSpPr>
      <p:sp>
        <p:nvSpPr>
          <p:cNvPr id="891"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9389088"/>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2_ONE_COLUMN_TEXT_1_1_1">
    <p:bg>
      <p:bgPr>
        <a:solidFill>
          <a:srgbClr val="F9F7F2"/>
        </a:solidFill>
        <a:effectLst/>
      </p:bgPr>
    </p:bg>
    <p:spTree>
      <p:nvGrpSpPr>
        <p:cNvPr id="1" name=""/>
        <p:cNvGrpSpPr/>
        <p:nvPr/>
      </p:nvGrpSpPr>
      <p:grpSpPr>
        <a:xfrm>
          <a:off x="0" y="0"/>
          <a:ext cx="0" cy="0"/>
          <a:chOff x="0" y="0"/>
          <a:chExt cx="0" cy="0"/>
        </a:xfrm>
      </p:grpSpPr>
      <p:pic>
        <p:nvPicPr>
          <p:cNvPr id="898" name="Google Shape;496;p71" descr="Google Shape;496;p71"/>
          <p:cNvPicPr>
            <a:picLocks noChangeAspect="1"/>
          </p:cNvPicPr>
          <p:nvPr/>
        </p:nvPicPr>
        <p:blipFill>
          <a:blip r:embed="rId2"/>
          <a:srcRect l="128" r="1348"/>
          <a:stretch>
            <a:fillRect/>
          </a:stretch>
        </p:blipFill>
        <p:spPr>
          <a:xfrm>
            <a:off x="0" y="1"/>
            <a:ext cx="9144004" cy="6857999"/>
          </a:xfrm>
          <a:prstGeom prst="rect">
            <a:avLst/>
          </a:prstGeom>
          <a:ln w="12700">
            <a:miter lim="400000"/>
          </a:ln>
        </p:spPr>
      </p:pic>
      <p:sp>
        <p:nvSpPr>
          <p:cNvPr id="899"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6476690"/>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Basic_4_1_1_1_1_4">
    <p:bg>
      <p:bgPr>
        <a:solidFill>
          <a:srgbClr val="F9F7F2"/>
        </a:solidFill>
        <a:effectLst/>
      </p:bgPr>
    </p:bg>
    <p:spTree>
      <p:nvGrpSpPr>
        <p:cNvPr id="1" name=""/>
        <p:cNvGrpSpPr/>
        <p:nvPr/>
      </p:nvGrpSpPr>
      <p:grpSpPr>
        <a:xfrm>
          <a:off x="0" y="0"/>
          <a:ext cx="0" cy="0"/>
          <a:chOff x="0" y="0"/>
          <a:chExt cx="0" cy="0"/>
        </a:xfrm>
      </p:grpSpPr>
      <p:sp>
        <p:nvSpPr>
          <p:cNvPr id="906"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5661028"/>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Basic_4_1_1_1_1_4_2_1">
    <p:bg>
      <p:bgPr>
        <a:solidFill>
          <a:srgbClr val="F9F7F2"/>
        </a:solidFill>
        <a:effectLst/>
      </p:bgPr>
    </p:bg>
    <p:spTree>
      <p:nvGrpSpPr>
        <p:cNvPr id="1" name=""/>
        <p:cNvGrpSpPr/>
        <p:nvPr/>
      </p:nvGrpSpPr>
      <p:grpSpPr>
        <a:xfrm>
          <a:off x="0" y="0"/>
          <a:ext cx="0" cy="0"/>
          <a:chOff x="0" y="0"/>
          <a:chExt cx="0" cy="0"/>
        </a:xfrm>
      </p:grpSpPr>
      <p:sp>
        <p:nvSpPr>
          <p:cNvPr id="913"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0627000"/>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Basic_4_1_1_1_1_4_2_2">
    <p:bg>
      <p:bgPr>
        <a:solidFill>
          <a:srgbClr val="F9F7F2"/>
        </a:solidFill>
        <a:effectLst/>
      </p:bgPr>
    </p:bg>
    <p:spTree>
      <p:nvGrpSpPr>
        <p:cNvPr id="1" name=""/>
        <p:cNvGrpSpPr/>
        <p:nvPr/>
      </p:nvGrpSpPr>
      <p:grpSpPr>
        <a:xfrm>
          <a:off x="0" y="0"/>
          <a:ext cx="0" cy="0"/>
          <a:chOff x="0" y="0"/>
          <a:chExt cx="0" cy="0"/>
        </a:xfrm>
      </p:grpSpPr>
      <p:grpSp>
        <p:nvGrpSpPr>
          <p:cNvPr id="930" name="Google Shape;500;p74"/>
          <p:cNvGrpSpPr/>
          <p:nvPr/>
        </p:nvGrpSpPr>
        <p:grpSpPr>
          <a:xfrm>
            <a:off x="188758" y="6394704"/>
            <a:ext cx="155204" cy="206936"/>
            <a:chOff x="0" y="2"/>
            <a:chExt cx="155203" cy="155201"/>
          </a:xfrm>
        </p:grpSpPr>
        <p:sp>
          <p:nvSpPr>
            <p:cNvPr id="920" name="Google Shape;501;p74"/>
            <p:cNvSpPr/>
            <p:nvPr/>
          </p:nvSpPr>
          <p:spPr>
            <a:xfrm>
              <a:off x="0" y="81564"/>
              <a:ext cx="73640" cy="736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0409" y="21487"/>
                  </a:lnTo>
                  <a:lnTo>
                    <a:pt x="18142" y="21146"/>
                  </a:lnTo>
                  <a:lnTo>
                    <a:pt x="17064" y="20863"/>
                  </a:lnTo>
                  <a:lnTo>
                    <a:pt x="15987" y="20579"/>
                  </a:lnTo>
                  <a:lnTo>
                    <a:pt x="14910" y="20240"/>
                  </a:lnTo>
                  <a:lnTo>
                    <a:pt x="13890" y="19842"/>
                  </a:lnTo>
                  <a:lnTo>
                    <a:pt x="12869" y="19389"/>
                  </a:lnTo>
                  <a:lnTo>
                    <a:pt x="11906" y="18879"/>
                  </a:lnTo>
                  <a:lnTo>
                    <a:pt x="10942" y="18312"/>
                  </a:lnTo>
                  <a:lnTo>
                    <a:pt x="10034" y="17745"/>
                  </a:lnTo>
                  <a:lnTo>
                    <a:pt x="9128" y="17065"/>
                  </a:lnTo>
                  <a:lnTo>
                    <a:pt x="8277" y="16384"/>
                  </a:lnTo>
                  <a:lnTo>
                    <a:pt x="7426" y="15704"/>
                  </a:lnTo>
                  <a:lnTo>
                    <a:pt x="6633" y="14967"/>
                  </a:lnTo>
                  <a:lnTo>
                    <a:pt x="5896" y="14174"/>
                  </a:lnTo>
                  <a:lnTo>
                    <a:pt x="5216" y="13323"/>
                  </a:lnTo>
                  <a:lnTo>
                    <a:pt x="4535" y="12472"/>
                  </a:lnTo>
                  <a:lnTo>
                    <a:pt x="3855" y="11566"/>
                  </a:lnTo>
                  <a:lnTo>
                    <a:pt x="3288" y="10658"/>
                  </a:lnTo>
                  <a:lnTo>
                    <a:pt x="2721" y="9694"/>
                  </a:lnTo>
                  <a:lnTo>
                    <a:pt x="2211" y="8731"/>
                  </a:lnTo>
                  <a:lnTo>
                    <a:pt x="1758" y="7710"/>
                  </a:lnTo>
                  <a:lnTo>
                    <a:pt x="1360" y="6690"/>
                  </a:lnTo>
                  <a:lnTo>
                    <a:pt x="1021" y="5613"/>
                  </a:lnTo>
                  <a:lnTo>
                    <a:pt x="737" y="4536"/>
                  </a:lnTo>
                  <a:lnTo>
                    <a:pt x="454" y="3458"/>
                  </a:lnTo>
                  <a:lnTo>
                    <a:pt x="227" y="2324"/>
                  </a:lnTo>
                  <a:lnTo>
                    <a:pt x="113" y="1191"/>
                  </a:lnTo>
                  <a:lnTo>
                    <a:pt x="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921" name="Google Shape;502;p74"/>
            <p:cNvSpPr/>
            <p:nvPr/>
          </p:nvSpPr>
          <p:spPr>
            <a:xfrm>
              <a:off x="-1" y="2"/>
              <a:ext cx="77506" cy="736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7" y="20466"/>
                  </a:lnTo>
                  <a:lnTo>
                    <a:pt x="216" y="19333"/>
                  </a:lnTo>
                  <a:lnTo>
                    <a:pt x="431" y="18198"/>
                  </a:lnTo>
                  <a:lnTo>
                    <a:pt x="700" y="17065"/>
                  </a:lnTo>
                  <a:lnTo>
                    <a:pt x="970" y="15988"/>
                  </a:lnTo>
                  <a:lnTo>
                    <a:pt x="1293" y="14967"/>
                  </a:lnTo>
                  <a:lnTo>
                    <a:pt x="1670" y="13890"/>
                  </a:lnTo>
                  <a:lnTo>
                    <a:pt x="2100" y="12926"/>
                  </a:lnTo>
                  <a:lnTo>
                    <a:pt x="2585" y="11905"/>
                  </a:lnTo>
                  <a:lnTo>
                    <a:pt x="3124" y="10999"/>
                  </a:lnTo>
                  <a:lnTo>
                    <a:pt x="3663" y="10035"/>
                  </a:lnTo>
                  <a:lnTo>
                    <a:pt x="4309" y="9184"/>
                  </a:lnTo>
                  <a:lnTo>
                    <a:pt x="4956" y="8277"/>
                  </a:lnTo>
                  <a:lnTo>
                    <a:pt x="5602" y="7483"/>
                  </a:lnTo>
                  <a:lnTo>
                    <a:pt x="6302" y="6689"/>
                  </a:lnTo>
                  <a:lnTo>
                    <a:pt x="7056" y="5952"/>
                  </a:lnTo>
                  <a:lnTo>
                    <a:pt x="7865" y="5216"/>
                  </a:lnTo>
                  <a:lnTo>
                    <a:pt x="8672" y="4535"/>
                  </a:lnTo>
                  <a:lnTo>
                    <a:pt x="9534" y="3912"/>
                  </a:lnTo>
                  <a:lnTo>
                    <a:pt x="10396" y="3288"/>
                  </a:lnTo>
                  <a:lnTo>
                    <a:pt x="11312" y="2778"/>
                  </a:lnTo>
                  <a:lnTo>
                    <a:pt x="12227" y="2267"/>
                  </a:lnTo>
                  <a:lnTo>
                    <a:pt x="13197" y="1814"/>
                  </a:lnTo>
                  <a:lnTo>
                    <a:pt x="14167" y="1417"/>
                  </a:lnTo>
                  <a:lnTo>
                    <a:pt x="15190" y="1020"/>
                  </a:lnTo>
                  <a:lnTo>
                    <a:pt x="16213" y="736"/>
                  </a:lnTo>
                  <a:lnTo>
                    <a:pt x="17237" y="453"/>
                  </a:lnTo>
                  <a:lnTo>
                    <a:pt x="18314" y="283"/>
                  </a:lnTo>
                  <a:lnTo>
                    <a:pt x="19391" y="113"/>
                  </a:lnTo>
                  <a:lnTo>
                    <a:pt x="20523" y="57"/>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922" name="Google Shape;503;p74"/>
            <p:cNvSpPr/>
            <p:nvPr/>
          </p:nvSpPr>
          <p:spPr>
            <a:xfrm>
              <a:off x="38849" y="38849"/>
              <a:ext cx="38656" cy="77506"/>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923" name="Google Shape;504;p74"/>
            <p:cNvSpPr/>
            <p:nvPr/>
          </p:nvSpPr>
          <p:spPr>
            <a:xfrm>
              <a:off x="77504" y="2"/>
              <a:ext cx="77700" cy="1552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07"/>
                  </a:lnTo>
                  <a:lnTo>
                    <a:pt x="10800" y="5407"/>
                  </a:lnTo>
                  <a:lnTo>
                    <a:pt x="10800" y="16193"/>
                  </a:lnTo>
                  <a:lnTo>
                    <a:pt x="0" y="16193"/>
                  </a:lnTo>
                  <a:lnTo>
                    <a:pt x="0" y="21600"/>
                  </a:lnTo>
                  <a:lnTo>
                    <a:pt x="1129" y="21600"/>
                  </a:lnTo>
                  <a:lnTo>
                    <a:pt x="2203" y="21546"/>
                  </a:lnTo>
                  <a:lnTo>
                    <a:pt x="3277" y="21466"/>
                  </a:lnTo>
                  <a:lnTo>
                    <a:pt x="4352" y="21385"/>
                  </a:lnTo>
                  <a:lnTo>
                    <a:pt x="5427" y="21250"/>
                  </a:lnTo>
                  <a:lnTo>
                    <a:pt x="6448" y="21116"/>
                  </a:lnTo>
                  <a:lnTo>
                    <a:pt x="7415" y="20954"/>
                  </a:lnTo>
                  <a:lnTo>
                    <a:pt x="8436" y="20766"/>
                  </a:lnTo>
                  <a:lnTo>
                    <a:pt x="9349" y="20551"/>
                  </a:lnTo>
                  <a:lnTo>
                    <a:pt x="10316" y="20309"/>
                  </a:lnTo>
                  <a:lnTo>
                    <a:pt x="11176" y="20040"/>
                  </a:lnTo>
                  <a:lnTo>
                    <a:pt x="12089" y="19771"/>
                  </a:lnTo>
                  <a:lnTo>
                    <a:pt x="12895" y="19448"/>
                  </a:lnTo>
                  <a:lnTo>
                    <a:pt x="13755" y="19125"/>
                  </a:lnTo>
                  <a:lnTo>
                    <a:pt x="14507" y="18802"/>
                  </a:lnTo>
                  <a:lnTo>
                    <a:pt x="15260" y="18453"/>
                  </a:lnTo>
                  <a:lnTo>
                    <a:pt x="15958" y="18076"/>
                  </a:lnTo>
                  <a:lnTo>
                    <a:pt x="16657" y="17673"/>
                  </a:lnTo>
                  <a:lnTo>
                    <a:pt x="17301" y="17269"/>
                  </a:lnTo>
                  <a:lnTo>
                    <a:pt x="17893" y="16839"/>
                  </a:lnTo>
                  <a:lnTo>
                    <a:pt x="18483" y="16408"/>
                  </a:lnTo>
                  <a:lnTo>
                    <a:pt x="18967" y="15951"/>
                  </a:lnTo>
                  <a:lnTo>
                    <a:pt x="19451" y="15494"/>
                  </a:lnTo>
                  <a:lnTo>
                    <a:pt x="19881" y="15010"/>
                  </a:lnTo>
                  <a:lnTo>
                    <a:pt x="20256" y="14526"/>
                  </a:lnTo>
                  <a:lnTo>
                    <a:pt x="20633" y="14014"/>
                  </a:lnTo>
                  <a:lnTo>
                    <a:pt x="20901" y="13503"/>
                  </a:lnTo>
                  <a:lnTo>
                    <a:pt x="21170" y="12992"/>
                  </a:lnTo>
                  <a:lnTo>
                    <a:pt x="21331" y="12454"/>
                  </a:lnTo>
                  <a:lnTo>
                    <a:pt x="21492" y="11916"/>
                  </a:lnTo>
                  <a:lnTo>
                    <a:pt x="21546" y="11351"/>
                  </a:lnTo>
                  <a:lnTo>
                    <a:pt x="21600" y="10813"/>
                  </a:lnTo>
                  <a:lnTo>
                    <a:pt x="21546" y="10248"/>
                  </a:lnTo>
                  <a:lnTo>
                    <a:pt x="21492" y="9711"/>
                  </a:lnTo>
                  <a:lnTo>
                    <a:pt x="21331" y="9173"/>
                  </a:lnTo>
                  <a:lnTo>
                    <a:pt x="21170" y="8634"/>
                  </a:lnTo>
                  <a:lnTo>
                    <a:pt x="20901" y="8097"/>
                  </a:lnTo>
                  <a:lnTo>
                    <a:pt x="20633" y="7586"/>
                  </a:lnTo>
                  <a:lnTo>
                    <a:pt x="20256" y="7101"/>
                  </a:lnTo>
                  <a:lnTo>
                    <a:pt x="19881" y="6590"/>
                  </a:lnTo>
                  <a:lnTo>
                    <a:pt x="19451" y="6133"/>
                  </a:lnTo>
                  <a:lnTo>
                    <a:pt x="18967" y="5649"/>
                  </a:lnTo>
                  <a:lnTo>
                    <a:pt x="18483" y="5218"/>
                  </a:lnTo>
                  <a:lnTo>
                    <a:pt x="17893" y="4761"/>
                  </a:lnTo>
                  <a:lnTo>
                    <a:pt x="17301" y="4358"/>
                  </a:lnTo>
                  <a:lnTo>
                    <a:pt x="16657" y="3927"/>
                  </a:lnTo>
                  <a:lnTo>
                    <a:pt x="15260" y="3174"/>
                  </a:lnTo>
                  <a:lnTo>
                    <a:pt x="14507" y="2824"/>
                  </a:lnTo>
                  <a:lnTo>
                    <a:pt x="13755" y="2475"/>
                  </a:lnTo>
                  <a:lnTo>
                    <a:pt x="12895" y="2152"/>
                  </a:lnTo>
                  <a:lnTo>
                    <a:pt x="12089" y="1856"/>
                  </a:lnTo>
                  <a:lnTo>
                    <a:pt x="11176" y="1560"/>
                  </a:lnTo>
                  <a:lnTo>
                    <a:pt x="10316" y="1318"/>
                  </a:lnTo>
                  <a:lnTo>
                    <a:pt x="9349" y="1076"/>
                  </a:lnTo>
                  <a:lnTo>
                    <a:pt x="8436" y="860"/>
                  </a:lnTo>
                  <a:lnTo>
                    <a:pt x="7415" y="672"/>
                  </a:lnTo>
                  <a:lnTo>
                    <a:pt x="6448" y="484"/>
                  </a:lnTo>
                  <a:lnTo>
                    <a:pt x="5427" y="349"/>
                  </a:lnTo>
                  <a:lnTo>
                    <a:pt x="4352" y="215"/>
                  </a:lnTo>
                  <a:lnTo>
                    <a:pt x="3277" y="134"/>
                  </a:lnTo>
                  <a:lnTo>
                    <a:pt x="2203" y="54"/>
                  </a:lnTo>
                  <a:lnTo>
                    <a:pt x="1129" y="27"/>
                  </a:lnTo>
                  <a:lnTo>
                    <a:pt x="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924" name="Google Shape;505;p74"/>
            <p:cNvSpPr/>
            <p:nvPr/>
          </p:nvSpPr>
          <p:spPr>
            <a:xfrm>
              <a:off x="0" y="81564"/>
              <a:ext cx="73640" cy="736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0409" y="21487"/>
                  </a:lnTo>
                  <a:lnTo>
                    <a:pt x="18142" y="21146"/>
                  </a:lnTo>
                  <a:lnTo>
                    <a:pt x="17064" y="20863"/>
                  </a:lnTo>
                  <a:lnTo>
                    <a:pt x="15987" y="20579"/>
                  </a:lnTo>
                  <a:lnTo>
                    <a:pt x="14910" y="20240"/>
                  </a:lnTo>
                  <a:lnTo>
                    <a:pt x="13890" y="19842"/>
                  </a:lnTo>
                  <a:lnTo>
                    <a:pt x="12869" y="19389"/>
                  </a:lnTo>
                  <a:lnTo>
                    <a:pt x="11906" y="18879"/>
                  </a:lnTo>
                  <a:lnTo>
                    <a:pt x="10942" y="18312"/>
                  </a:lnTo>
                  <a:lnTo>
                    <a:pt x="10034" y="17745"/>
                  </a:lnTo>
                  <a:lnTo>
                    <a:pt x="9128" y="17065"/>
                  </a:lnTo>
                  <a:lnTo>
                    <a:pt x="8277" y="16384"/>
                  </a:lnTo>
                  <a:lnTo>
                    <a:pt x="7426" y="15704"/>
                  </a:lnTo>
                  <a:lnTo>
                    <a:pt x="6633" y="14967"/>
                  </a:lnTo>
                  <a:lnTo>
                    <a:pt x="5896" y="14174"/>
                  </a:lnTo>
                  <a:lnTo>
                    <a:pt x="5216" y="13323"/>
                  </a:lnTo>
                  <a:lnTo>
                    <a:pt x="4535" y="12472"/>
                  </a:lnTo>
                  <a:lnTo>
                    <a:pt x="3855" y="11566"/>
                  </a:lnTo>
                  <a:lnTo>
                    <a:pt x="3288" y="10658"/>
                  </a:lnTo>
                  <a:lnTo>
                    <a:pt x="2721" y="9694"/>
                  </a:lnTo>
                  <a:lnTo>
                    <a:pt x="2211" y="8731"/>
                  </a:lnTo>
                  <a:lnTo>
                    <a:pt x="1758" y="7710"/>
                  </a:lnTo>
                  <a:lnTo>
                    <a:pt x="1360" y="6690"/>
                  </a:lnTo>
                  <a:lnTo>
                    <a:pt x="1021" y="5613"/>
                  </a:lnTo>
                  <a:lnTo>
                    <a:pt x="737" y="4536"/>
                  </a:lnTo>
                  <a:lnTo>
                    <a:pt x="454" y="3458"/>
                  </a:lnTo>
                  <a:lnTo>
                    <a:pt x="227" y="2324"/>
                  </a:lnTo>
                  <a:lnTo>
                    <a:pt x="113" y="1191"/>
                  </a:lnTo>
                  <a:lnTo>
                    <a:pt x="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925" name="Google Shape;506;p74"/>
            <p:cNvSpPr/>
            <p:nvPr/>
          </p:nvSpPr>
          <p:spPr>
            <a:xfrm>
              <a:off x="-1" y="2"/>
              <a:ext cx="77506" cy="736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7" y="20466"/>
                  </a:lnTo>
                  <a:lnTo>
                    <a:pt x="216" y="19333"/>
                  </a:lnTo>
                  <a:lnTo>
                    <a:pt x="431" y="18198"/>
                  </a:lnTo>
                  <a:lnTo>
                    <a:pt x="700" y="17065"/>
                  </a:lnTo>
                  <a:lnTo>
                    <a:pt x="970" y="15988"/>
                  </a:lnTo>
                  <a:lnTo>
                    <a:pt x="1293" y="14967"/>
                  </a:lnTo>
                  <a:lnTo>
                    <a:pt x="1670" y="13890"/>
                  </a:lnTo>
                  <a:lnTo>
                    <a:pt x="2100" y="12926"/>
                  </a:lnTo>
                  <a:lnTo>
                    <a:pt x="2585" y="11905"/>
                  </a:lnTo>
                  <a:lnTo>
                    <a:pt x="3124" y="10999"/>
                  </a:lnTo>
                  <a:lnTo>
                    <a:pt x="3663" y="10035"/>
                  </a:lnTo>
                  <a:lnTo>
                    <a:pt x="4309" y="9184"/>
                  </a:lnTo>
                  <a:lnTo>
                    <a:pt x="4956" y="8277"/>
                  </a:lnTo>
                  <a:lnTo>
                    <a:pt x="5602" y="7483"/>
                  </a:lnTo>
                  <a:lnTo>
                    <a:pt x="6302" y="6689"/>
                  </a:lnTo>
                  <a:lnTo>
                    <a:pt x="7056" y="5952"/>
                  </a:lnTo>
                  <a:lnTo>
                    <a:pt x="7865" y="5216"/>
                  </a:lnTo>
                  <a:lnTo>
                    <a:pt x="8672" y="4535"/>
                  </a:lnTo>
                  <a:lnTo>
                    <a:pt x="9534" y="3912"/>
                  </a:lnTo>
                  <a:lnTo>
                    <a:pt x="10396" y="3288"/>
                  </a:lnTo>
                  <a:lnTo>
                    <a:pt x="11312" y="2778"/>
                  </a:lnTo>
                  <a:lnTo>
                    <a:pt x="12227" y="2267"/>
                  </a:lnTo>
                  <a:lnTo>
                    <a:pt x="13197" y="1814"/>
                  </a:lnTo>
                  <a:lnTo>
                    <a:pt x="14167" y="1417"/>
                  </a:lnTo>
                  <a:lnTo>
                    <a:pt x="15190" y="1020"/>
                  </a:lnTo>
                  <a:lnTo>
                    <a:pt x="16213" y="736"/>
                  </a:lnTo>
                  <a:lnTo>
                    <a:pt x="17237" y="453"/>
                  </a:lnTo>
                  <a:lnTo>
                    <a:pt x="18314" y="283"/>
                  </a:lnTo>
                  <a:lnTo>
                    <a:pt x="19391" y="113"/>
                  </a:lnTo>
                  <a:lnTo>
                    <a:pt x="20523" y="57"/>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926" name="Google Shape;507;p74"/>
            <p:cNvSpPr/>
            <p:nvPr/>
          </p:nvSpPr>
          <p:spPr>
            <a:xfrm>
              <a:off x="38849" y="38849"/>
              <a:ext cx="38656" cy="77506"/>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927" name="Google Shape;508;p74"/>
            <p:cNvSpPr/>
            <p:nvPr/>
          </p:nvSpPr>
          <p:spPr>
            <a:xfrm>
              <a:off x="77504" y="2"/>
              <a:ext cx="77700" cy="1552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07"/>
                  </a:lnTo>
                  <a:lnTo>
                    <a:pt x="10800" y="5407"/>
                  </a:lnTo>
                  <a:lnTo>
                    <a:pt x="10800" y="16193"/>
                  </a:lnTo>
                  <a:lnTo>
                    <a:pt x="0" y="16193"/>
                  </a:lnTo>
                  <a:lnTo>
                    <a:pt x="0" y="21600"/>
                  </a:lnTo>
                  <a:lnTo>
                    <a:pt x="1129" y="21600"/>
                  </a:lnTo>
                  <a:lnTo>
                    <a:pt x="2203" y="21546"/>
                  </a:lnTo>
                  <a:lnTo>
                    <a:pt x="3277" y="21466"/>
                  </a:lnTo>
                  <a:lnTo>
                    <a:pt x="4352" y="21385"/>
                  </a:lnTo>
                  <a:lnTo>
                    <a:pt x="5427" y="21250"/>
                  </a:lnTo>
                  <a:lnTo>
                    <a:pt x="6448" y="21116"/>
                  </a:lnTo>
                  <a:lnTo>
                    <a:pt x="7415" y="20954"/>
                  </a:lnTo>
                  <a:lnTo>
                    <a:pt x="8436" y="20766"/>
                  </a:lnTo>
                  <a:lnTo>
                    <a:pt x="9349" y="20551"/>
                  </a:lnTo>
                  <a:lnTo>
                    <a:pt x="10316" y="20309"/>
                  </a:lnTo>
                  <a:lnTo>
                    <a:pt x="11176" y="20040"/>
                  </a:lnTo>
                  <a:lnTo>
                    <a:pt x="12089" y="19771"/>
                  </a:lnTo>
                  <a:lnTo>
                    <a:pt x="12895" y="19448"/>
                  </a:lnTo>
                  <a:lnTo>
                    <a:pt x="13755" y="19125"/>
                  </a:lnTo>
                  <a:lnTo>
                    <a:pt x="14507" y="18802"/>
                  </a:lnTo>
                  <a:lnTo>
                    <a:pt x="15260" y="18453"/>
                  </a:lnTo>
                  <a:lnTo>
                    <a:pt x="15958" y="18076"/>
                  </a:lnTo>
                  <a:lnTo>
                    <a:pt x="16657" y="17673"/>
                  </a:lnTo>
                  <a:lnTo>
                    <a:pt x="17301" y="17269"/>
                  </a:lnTo>
                  <a:lnTo>
                    <a:pt x="17893" y="16839"/>
                  </a:lnTo>
                  <a:lnTo>
                    <a:pt x="18483" y="16408"/>
                  </a:lnTo>
                  <a:lnTo>
                    <a:pt x="18967" y="15951"/>
                  </a:lnTo>
                  <a:lnTo>
                    <a:pt x="19451" y="15494"/>
                  </a:lnTo>
                  <a:lnTo>
                    <a:pt x="19881" y="15010"/>
                  </a:lnTo>
                  <a:lnTo>
                    <a:pt x="20256" y="14526"/>
                  </a:lnTo>
                  <a:lnTo>
                    <a:pt x="20633" y="14014"/>
                  </a:lnTo>
                  <a:lnTo>
                    <a:pt x="20901" y="13503"/>
                  </a:lnTo>
                  <a:lnTo>
                    <a:pt x="21170" y="12992"/>
                  </a:lnTo>
                  <a:lnTo>
                    <a:pt x="21331" y="12454"/>
                  </a:lnTo>
                  <a:lnTo>
                    <a:pt x="21492" y="11916"/>
                  </a:lnTo>
                  <a:lnTo>
                    <a:pt x="21546" y="11351"/>
                  </a:lnTo>
                  <a:lnTo>
                    <a:pt x="21600" y="10813"/>
                  </a:lnTo>
                  <a:lnTo>
                    <a:pt x="21546" y="10248"/>
                  </a:lnTo>
                  <a:lnTo>
                    <a:pt x="21492" y="9711"/>
                  </a:lnTo>
                  <a:lnTo>
                    <a:pt x="21331" y="9173"/>
                  </a:lnTo>
                  <a:lnTo>
                    <a:pt x="21170" y="8634"/>
                  </a:lnTo>
                  <a:lnTo>
                    <a:pt x="20901" y="8097"/>
                  </a:lnTo>
                  <a:lnTo>
                    <a:pt x="20633" y="7586"/>
                  </a:lnTo>
                  <a:lnTo>
                    <a:pt x="20256" y="7101"/>
                  </a:lnTo>
                  <a:lnTo>
                    <a:pt x="19881" y="6590"/>
                  </a:lnTo>
                  <a:lnTo>
                    <a:pt x="19451" y="6133"/>
                  </a:lnTo>
                  <a:lnTo>
                    <a:pt x="18967" y="5649"/>
                  </a:lnTo>
                  <a:lnTo>
                    <a:pt x="18483" y="5218"/>
                  </a:lnTo>
                  <a:lnTo>
                    <a:pt x="17893" y="4761"/>
                  </a:lnTo>
                  <a:lnTo>
                    <a:pt x="17301" y="4358"/>
                  </a:lnTo>
                  <a:lnTo>
                    <a:pt x="16657" y="3927"/>
                  </a:lnTo>
                  <a:lnTo>
                    <a:pt x="15260" y="3174"/>
                  </a:lnTo>
                  <a:lnTo>
                    <a:pt x="14507" y="2824"/>
                  </a:lnTo>
                  <a:lnTo>
                    <a:pt x="13755" y="2475"/>
                  </a:lnTo>
                  <a:lnTo>
                    <a:pt x="12895" y="2152"/>
                  </a:lnTo>
                  <a:lnTo>
                    <a:pt x="12089" y="1856"/>
                  </a:lnTo>
                  <a:lnTo>
                    <a:pt x="11176" y="1560"/>
                  </a:lnTo>
                  <a:lnTo>
                    <a:pt x="10316" y="1318"/>
                  </a:lnTo>
                  <a:lnTo>
                    <a:pt x="9349" y="1076"/>
                  </a:lnTo>
                  <a:lnTo>
                    <a:pt x="8436" y="860"/>
                  </a:lnTo>
                  <a:lnTo>
                    <a:pt x="7415" y="672"/>
                  </a:lnTo>
                  <a:lnTo>
                    <a:pt x="6448" y="484"/>
                  </a:lnTo>
                  <a:lnTo>
                    <a:pt x="5427" y="349"/>
                  </a:lnTo>
                  <a:lnTo>
                    <a:pt x="4352" y="215"/>
                  </a:lnTo>
                  <a:lnTo>
                    <a:pt x="3277" y="134"/>
                  </a:lnTo>
                  <a:lnTo>
                    <a:pt x="2203" y="54"/>
                  </a:lnTo>
                  <a:lnTo>
                    <a:pt x="1129" y="27"/>
                  </a:lnTo>
                  <a:lnTo>
                    <a:pt x="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928" name="Google Shape;509;p74"/>
            <p:cNvSpPr/>
            <p:nvPr/>
          </p:nvSpPr>
          <p:spPr>
            <a:xfrm>
              <a:off x="38849" y="38849"/>
              <a:ext cx="38656" cy="77506"/>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929" name="Google Shape;510;p74"/>
            <p:cNvSpPr/>
            <p:nvPr/>
          </p:nvSpPr>
          <p:spPr>
            <a:xfrm>
              <a:off x="38849" y="38849"/>
              <a:ext cx="38656" cy="77506"/>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931" name="Google Shape;511;p74"/>
          <p:cNvSpPr txBox="1"/>
          <p:nvPr/>
        </p:nvSpPr>
        <p:spPr>
          <a:xfrm>
            <a:off x="478558" y="6467448"/>
            <a:ext cx="3607800" cy="92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defRPr sz="600"/>
            </a:lvl1pPr>
          </a:lstStyle>
          <a:p>
            <a:r>
              <a:rPr sz="600"/>
              <a:t>© Altana Proprietary. All Rights Reserved</a:t>
            </a:r>
          </a:p>
        </p:txBody>
      </p:sp>
      <p:sp>
        <p:nvSpPr>
          <p:cNvPr id="932"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5306319"/>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Basic_4_1_1_1_1_4_2_2_1">
    <p:bg>
      <p:bgPr>
        <a:solidFill>
          <a:srgbClr val="F9F7F2"/>
        </a:solidFill>
        <a:effectLst/>
      </p:bgPr>
    </p:bg>
    <p:spTree>
      <p:nvGrpSpPr>
        <p:cNvPr id="1" name=""/>
        <p:cNvGrpSpPr/>
        <p:nvPr/>
      </p:nvGrpSpPr>
      <p:grpSpPr>
        <a:xfrm>
          <a:off x="0" y="0"/>
          <a:ext cx="0" cy="0"/>
          <a:chOff x="0" y="0"/>
          <a:chExt cx="0" cy="0"/>
        </a:xfrm>
      </p:grpSpPr>
      <p:sp>
        <p:nvSpPr>
          <p:cNvPr id="939"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4861471"/>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946"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6480492"/>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Basic_4_1_1_1_1_4_1">
    <p:bg>
      <p:bgPr>
        <a:solidFill>
          <a:srgbClr val="F9F7F2"/>
        </a:solidFill>
        <a:effectLst/>
      </p:bgPr>
    </p:bg>
    <p:spTree>
      <p:nvGrpSpPr>
        <p:cNvPr id="1" name=""/>
        <p:cNvGrpSpPr/>
        <p:nvPr/>
      </p:nvGrpSpPr>
      <p:grpSpPr>
        <a:xfrm>
          <a:off x="0" y="0"/>
          <a:ext cx="0" cy="0"/>
          <a:chOff x="0" y="0"/>
          <a:chExt cx="0" cy="0"/>
        </a:xfrm>
      </p:grpSpPr>
      <p:sp>
        <p:nvSpPr>
          <p:cNvPr id="953"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762633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_Blank">
    <p:bg>
      <p:bgPr>
        <a:solidFill>
          <a:srgbClr val="F9F7F2"/>
        </a:solidFill>
        <a:effectLst/>
      </p:bgPr>
    </p:bg>
    <p:spTree>
      <p:nvGrpSpPr>
        <p:cNvPr id="1" name=""/>
        <p:cNvGrpSpPr/>
        <p:nvPr/>
      </p:nvGrpSpPr>
      <p:grpSpPr>
        <a:xfrm>
          <a:off x="0" y="0"/>
          <a:ext cx="0" cy="0"/>
          <a:chOff x="0" y="0"/>
          <a:chExt cx="0" cy="0"/>
        </a:xfrm>
      </p:grpSpPr>
      <p:sp>
        <p:nvSpPr>
          <p:cNvPr id="960" name="Slide Number"/>
          <p:cNvSpPr txBox="1">
            <a:spLocks noGrp="1"/>
          </p:cNvSpPr>
          <p:nvPr>
            <p:ph type="sldNum" sz="quarter" idx="2"/>
          </p:nvPr>
        </p:nvSpPr>
        <p:spPr>
          <a:xfrm>
            <a:off x="8468674" y="6377940"/>
            <a:ext cx="218008" cy="215444"/>
          </a:xfrm>
          <a:prstGeom prst="rect">
            <a:avLst/>
          </a:prstGeom>
        </p:spPr>
        <p:txBody>
          <a:bodyPr lIns="0" tIns="0" rIns="0" bIns="0" anchor="t">
            <a:spAutoFit/>
          </a:bodyPr>
          <a:lstStyle>
            <a:lvl1pPr>
              <a:defRPr sz="14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711900490"/>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ITLE_AND_BODY_1">
    <p:bg>
      <p:bgPr>
        <a:solidFill>
          <a:srgbClr val="000000"/>
        </a:solidFill>
        <a:effectLst/>
      </p:bgPr>
    </p:bg>
    <p:spTree>
      <p:nvGrpSpPr>
        <p:cNvPr id="1" name=""/>
        <p:cNvGrpSpPr/>
        <p:nvPr/>
      </p:nvGrpSpPr>
      <p:grpSpPr>
        <a:xfrm>
          <a:off x="0" y="0"/>
          <a:ext cx="0" cy="0"/>
          <a:chOff x="0" y="0"/>
          <a:chExt cx="0" cy="0"/>
        </a:xfrm>
      </p:grpSpPr>
      <p:sp>
        <p:nvSpPr>
          <p:cNvPr id="967" name="Title Text"/>
          <p:cNvSpPr txBox="1">
            <a:spLocks noGrp="1"/>
          </p:cNvSpPr>
          <p:nvPr>
            <p:ph type="title"/>
          </p:nvPr>
        </p:nvSpPr>
        <p:spPr>
          <a:xfrm>
            <a:off x="463201" y="593368"/>
            <a:ext cx="8009101" cy="524801"/>
          </a:xfrm>
          <a:prstGeom prst="rect">
            <a:avLst/>
          </a:prstGeom>
        </p:spPr>
        <p:txBody>
          <a:bodyPr/>
          <a:lstStyle>
            <a:lvl1pPr>
              <a:buClr>
                <a:srgbClr val="FFFFFF"/>
              </a:buClr>
              <a:buSzPts val="2000"/>
              <a:buFont typeface="Helvetica Neue"/>
              <a:buChar char="●"/>
              <a:defRPr sz="2000">
                <a:solidFill>
                  <a:srgbClr val="FFFFFF"/>
                </a:solidFill>
              </a:defRPr>
            </a:lvl1pPr>
          </a:lstStyle>
          <a:p>
            <a:r>
              <a:t>Title Text</a:t>
            </a:r>
          </a:p>
        </p:txBody>
      </p:sp>
      <p:sp>
        <p:nvSpPr>
          <p:cNvPr id="968" name="Body Level One…"/>
          <p:cNvSpPr txBox="1">
            <a:spLocks noGrp="1"/>
          </p:cNvSpPr>
          <p:nvPr>
            <p:ph type="body" idx="1"/>
          </p:nvPr>
        </p:nvSpPr>
        <p:spPr>
          <a:xfrm>
            <a:off x="463201" y="1333433"/>
            <a:ext cx="8520601" cy="4555200"/>
          </a:xfrm>
          <a:prstGeom prst="rect">
            <a:avLst/>
          </a:prstGeom>
        </p:spPr>
        <p:txBody>
          <a:bodyPr/>
          <a:lstStyle>
            <a:lvl1pPr indent="-295275">
              <a:lnSpc>
                <a:spcPct val="100000"/>
              </a:lnSpc>
              <a:buClr>
                <a:srgbClr val="FFFFFF"/>
              </a:buClr>
              <a:buSzPts val="1000"/>
              <a:defRPr sz="1000">
                <a:solidFill>
                  <a:srgbClr val="FFFFFF"/>
                </a:solidFill>
              </a:defRPr>
            </a:lvl1pPr>
            <a:lvl2pPr marL="914400" indent="-295275">
              <a:lnSpc>
                <a:spcPct val="100000"/>
              </a:lnSpc>
              <a:buClr>
                <a:srgbClr val="FFFFFF"/>
              </a:buClr>
              <a:buSzPts val="1000"/>
              <a:defRPr sz="1000">
                <a:solidFill>
                  <a:srgbClr val="FFFFFF"/>
                </a:solidFill>
              </a:defRPr>
            </a:lvl2pPr>
            <a:lvl3pPr marL="1371600" indent="-295275">
              <a:lnSpc>
                <a:spcPct val="100000"/>
              </a:lnSpc>
              <a:buClr>
                <a:srgbClr val="FFFFFF"/>
              </a:buClr>
              <a:buSzPts val="1000"/>
              <a:defRPr sz="1000">
                <a:solidFill>
                  <a:srgbClr val="FFFFFF"/>
                </a:solidFill>
              </a:defRPr>
            </a:lvl3pPr>
            <a:lvl4pPr marL="1828800" indent="-295275">
              <a:lnSpc>
                <a:spcPct val="100000"/>
              </a:lnSpc>
              <a:buClr>
                <a:srgbClr val="FFFFFF"/>
              </a:buClr>
              <a:buSzPts val="1000"/>
              <a:defRPr sz="1000">
                <a:solidFill>
                  <a:srgbClr val="FFFFFF"/>
                </a:solidFill>
              </a:defRPr>
            </a:lvl4pPr>
            <a:lvl5pPr marL="2286000" indent="-295275">
              <a:lnSpc>
                <a:spcPct val="100000"/>
              </a:lnSpc>
              <a:buClr>
                <a:srgbClr val="FFFFFF"/>
              </a:buClr>
              <a:buSzPts val="1000"/>
              <a:defRPr sz="1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69" name="Slide Number"/>
          <p:cNvSpPr txBox="1">
            <a:spLocks noGrp="1"/>
          </p:cNvSpPr>
          <p:nvPr>
            <p:ph type="sldNum" sz="quarter" idx="2"/>
          </p:nvPr>
        </p:nvSpPr>
        <p:spPr>
          <a:xfrm>
            <a:off x="8472458" y="6279984"/>
            <a:ext cx="402642" cy="400077"/>
          </a:xfrm>
          <a:prstGeom prst="rect">
            <a:avLst/>
          </a:prstGeom>
        </p:spPr>
        <p:txBody>
          <a:bodyPr>
            <a:spAutoFit/>
          </a:bodyPr>
          <a:lstStyle>
            <a:lvl1pPr algn="l">
              <a:defRPr sz="14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89880344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3772882" y="-130628"/>
            <a:ext cx="5474886" cy="7119256"/>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3887654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Basic_4_1_1_1_1_4_2_3">
    <p:bg>
      <p:bgPr>
        <a:solidFill>
          <a:srgbClr val="F9F7F2"/>
        </a:solidFill>
        <a:effectLst/>
      </p:bgPr>
    </p:bg>
    <p:spTree>
      <p:nvGrpSpPr>
        <p:cNvPr id="1" name=""/>
        <p:cNvGrpSpPr/>
        <p:nvPr/>
      </p:nvGrpSpPr>
      <p:grpSpPr>
        <a:xfrm>
          <a:off x="0" y="0"/>
          <a:ext cx="0" cy="0"/>
          <a:chOff x="0" y="0"/>
          <a:chExt cx="0" cy="0"/>
        </a:xfrm>
      </p:grpSpPr>
      <p:sp>
        <p:nvSpPr>
          <p:cNvPr id="976"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7870993"/>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Blank_1">
    <p:bg>
      <p:bgPr>
        <a:solidFill>
          <a:srgbClr val="F9F7F2"/>
        </a:solidFill>
        <a:effectLst/>
      </p:bgPr>
    </p:bg>
    <p:spTree>
      <p:nvGrpSpPr>
        <p:cNvPr id="1" name=""/>
        <p:cNvGrpSpPr/>
        <p:nvPr/>
      </p:nvGrpSpPr>
      <p:grpSpPr>
        <a:xfrm>
          <a:off x="0" y="0"/>
          <a:ext cx="0" cy="0"/>
          <a:chOff x="0" y="0"/>
          <a:chExt cx="0" cy="0"/>
        </a:xfrm>
      </p:grpSpPr>
      <p:sp>
        <p:nvSpPr>
          <p:cNvPr id="983" name="Slide Number"/>
          <p:cNvSpPr txBox="1">
            <a:spLocks noGrp="1"/>
          </p:cNvSpPr>
          <p:nvPr>
            <p:ph type="sldNum" sz="quarter" idx="2"/>
          </p:nvPr>
        </p:nvSpPr>
        <p:spPr>
          <a:xfrm>
            <a:off x="8468674" y="6377940"/>
            <a:ext cx="218008" cy="215444"/>
          </a:xfrm>
          <a:prstGeom prst="rect">
            <a:avLst/>
          </a:prstGeom>
        </p:spPr>
        <p:txBody>
          <a:bodyPr lIns="0" tIns="0" rIns="0" bIns="0" anchor="t">
            <a:spAutoFit/>
          </a:bodyPr>
          <a:lstStyle>
            <a:lvl1pPr>
              <a:defRPr sz="14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06137537"/>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Basic_4_1_1_1_1_4_2_1_1">
    <p:bg>
      <p:bgPr>
        <a:solidFill>
          <a:srgbClr val="DFDCD4"/>
        </a:solidFill>
        <a:effectLst/>
      </p:bgPr>
    </p:bg>
    <p:spTree>
      <p:nvGrpSpPr>
        <p:cNvPr id="1" name=""/>
        <p:cNvGrpSpPr/>
        <p:nvPr/>
      </p:nvGrpSpPr>
      <p:grpSpPr>
        <a:xfrm>
          <a:off x="0" y="0"/>
          <a:ext cx="0" cy="0"/>
          <a:chOff x="0" y="0"/>
          <a:chExt cx="0" cy="0"/>
        </a:xfrm>
      </p:grpSpPr>
      <p:grpSp>
        <p:nvGrpSpPr>
          <p:cNvPr id="1000" name="Google Shape;529;p82"/>
          <p:cNvGrpSpPr/>
          <p:nvPr/>
        </p:nvGrpSpPr>
        <p:grpSpPr>
          <a:xfrm>
            <a:off x="188758" y="6394704"/>
            <a:ext cx="155204" cy="206936"/>
            <a:chOff x="0" y="2"/>
            <a:chExt cx="155203" cy="155201"/>
          </a:xfrm>
        </p:grpSpPr>
        <p:sp>
          <p:nvSpPr>
            <p:cNvPr id="990" name="Google Shape;530;p82"/>
            <p:cNvSpPr/>
            <p:nvPr/>
          </p:nvSpPr>
          <p:spPr>
            <a:xfrm>
              <a:off x="0" y="81564"/>
              <a:ext cx="73640" cy="736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0409" y="21487"/>
                  </a:lnTo>
                  <a:lnTo>
                    <a:pt x="18142" y="21146"/>
                  </a:lnTo>
                  <a:lnTo>
                    <a:pt x="17064" y="20863"/>
                  </a:lnTo>
                  <a:lnTo>
                    <a:pt x="15987" y="20579"/>
                  </a:lnTo>
                  <a:lnTo>
                    <a:pt x="14910" y="20240"/>
                  </a:lnTo>
                  <a:lnTo>
                    <a:pt x="13890" y="19842"/>
                  </a:lnTo>
                  <a:lnTo>
                    <a:pt x="12869" y="19389"/>
                  </a:lnTo>
                  <a:lnTo>
                    <a:pt x="11906" y="18879"/>
                  </a:lnTo>
                  <a:lnTo>
                    <a:pt x="10942" y="18312"/>
                  </a:lnTo>
                  <a:lnTo>
                    <a:pt x="10034" y="17745"/>
                  </a:lnTo>
                  <a:lnTo>
                    <a:pt x="9128" y="17065"/>
                  </a:lnTo>
                  <a:lnTo>
                    <a:pt x="8277" y="16384"/>
                  </a:lnTo>
                  <a:lnTo>
                    <a:pt x="7426" y="15704"/>
                  </a:lnTo>
                  <a:lnTo>
                    <a:pt x="6633" y="14967"/>
                  </a:lnTo>
                  <a:lnTo>
                    <a:pt x="5896" y="14174"/>
                  </a:lnTo>
                  <a:lnTo>
                    <a:pt x="5216" y="13323"/>
                  </a:lnTo>
                  <a:lnTo>
                    <a:pt x="4535" y="12472"/>
                  </a:lnTo>
                  <a:lnTo>
                    <a:pt x="3855" y="11566"/>
                  </a:lnTo>
                  <a:lnTo>
                    <a:pt x="3288" y="10658"/>
                  </a:lnTo>
                  <a:lnTo>
                    <a:pt x="2721" y="9694"/>
                  </a:lnTo>
                  <a:lnTo>
                    <a:pt x="2211" y="8731"/>
                  </a:lnTo>
                  <a:lnTo>
                    <a:pt x="1758" y="7710"/>
                  </a:lnTo>
                  <a:lnTo>
                    <a:pt x="1360" y="6690"/>
                  </a:lnTo>
                  <a:lnTo>
                    <a:pt x="1021" y="5613"/>
                  </a:lnTo>
                  <a:lnTo>
                    <a:pt x="737" y="4536"/>
                  </a:lnTo>
                  <a:lnTo>
                    <a:pt x="454" y="3458"/>
                  </a:lnTo>
                  <a:lnTo>
                    <a:pt x="227" y="2324"/>
                  </a:lnTo>
                  <a:lnTo>
                    <a:pt x="113" y="1191"/>
                  </a:lnTo>
                  <a:lnTo>
                    <a:pt x="0" y="0"/>
                  </a:lnTo>
                  <a:close/>
                </a:path>
              </a:pathLst>
            </a:custGeom>
            <a:solidFill>
              <a:srgbClr val="FFFFFF"/>
            </a:solidFill>
            <a:ln w="12700" cap="flat">
              <a:noFill/>
              <a:miter lim="400000"/>
            </a:ln>
            <a:effectLst/>
          </p:spPr>
          <p:txBody>
            <a:bodyPr wrap="square" lIns="45719" tIns="45719" rIns="45719" bIns="45719" numCol="1" anchor="ctr">
              <a:noAutofit/>
            </a:bodyPr>
            <a:lstStyle/>
            <a:p>
              <a:endParaRPr sz="1800"/>
            </a:p>
          </p:txBody>
        </p:sp>
        <p:sp>
          <p:nvSpPr>
            <p:cNvPr id="991" name="Google Shape;531;p82"/>
            <p:cNvSpPr/>
            <p:nvPr/>
          </p:nvSpPr>
          <p:spPr>
            <a:xfrm>
              <a:off x="-1" y="2"/>
              <a:ext cx="77506" cy="736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7" y="20466"/>
                  </a:lnTo>
                  <a:lnTo>
                    <a:pt x="216" y="19333"/>
                  </a:lnTo>
                  <a:lnTo>
                    <a:pt x="431" y="18198"/>
                  </a:lnTo>
                  <a:lnTo>
                    <a:pt x="700" y="17065"/>
                  </a:lnTo>
                  <a:lnTo>
                    <a:pt x="970" y="15988"/>
                  </a:lnTo>
                  <a:lnTo>
                    <a:pt x="1293" y="14967"/>
                  </a:lnTo>
                  <a:lnTo>
                    <a:pt x="1670" y="13890"/>
                  </a:lnTo>
                  <a:lnTo>
                    <a:pt x="2100" y="12926"/>
                  </a:lnTo>
                  <a:lnTo>
                    <a:pt x="2585" y="11905"/>
                  </a:lnTo>
                  <a:lnTo>
                    <a:pt x="3124" y="10999"/>
                  </a:lnTo>
                  <a:lnTo>
                    <a:pt x="3663" y="10035"/>
                  </a:lnTo>
                  <a:lnTo>
                    <a:pt x="4309" y="9184"/>
                  </a:lnTo>
                  <a:lnTo>
                    <a:pt x="4956" y="8277"/>
                  </a:lnTo>
                  <a:lnTo>
                    <a:pt x="5602" y="7483"/>
                  </a:lnTo>
                  <a:lnTo>
                    <a:pt x="6302" y="6689"/>
                  </a:lnTo>
                  <a:lnTo>
                    <a:pt x="7056" y="5952"/>
                  </a:lnTo>
                  <a:lnTo>
                    <a:pt x="7865" y="5216"/>
                  </a:lnTo>
                  <a:lnTo>
                    <a:pt x="8672" y="4535"/>
                  </a:lnTo>
                  <a:lnTo>
                    <a:pt x="9534" y="3912"/>
                  </a:lnTo>
                  <a:lnTo>
                    <a:pt x="10396" y="3288"/>
                  </a:lnTo>
                  <a:lnTo>
                    <a:pt x="11312" y="2778"/>
                  </a:lnTo>
                  <a:lnTo>
                    <a:pt x="12227" y="2267"/>
                  </a:lnTo>
                  <a:lnTo>
                    <a:pt x="13197" y="1814"/>
                  </a:lnTo>
                  <a:lnTo>
                    <a:pt x="14167" y="1417"/>
                  </a:lnTo>
                  <a:lnTo>
                    <a:pt x="15190" y="1020"/>
                  </a:lnTo>
                  <a:lnTo>
                    <a:pt x="16213" y="736"/>
                  </a:lnTo>
                  <a:lnTo>
                    <a:pt x="17237" y="453"/>
                  </a:lnTo>
                  <a:lnTo>
                    <a:pt x="18314" y="283"/>
                  </a:lnTo>
                  <a:lnTo>
                    <a:pt x="19391" y="113"/>
                  </a:lnTo>
                  <a:lnTo>
                    <a:pt x="20523" y="57"/>
                  </a:lnTo>
                  <a:lnTo>
                    <a:pt x="21600" y="0"/>
                  </a:lnTo>
                  <a:close/>
                </a:path>
              </a:pathLst>
            </a:custGeom>
            <a:solidFill>
              <a:srgbClr val="FFFFFF"/>
            </a:solidFill>
            <a:ln w="12700" cap="flat">
              <a:noFill/>
              <a:miter lim="400000"/>
            </a:ln>
            <a:effectLst/>
          </p:spPr>
          <p:txBody>
            <a:bodyPr wrap="square" lIns="45719" tIns="45719" rIns="45719" bIns="45719" numCol="1" anchor="ctr">
              <a:noAutofit/>
            </a:bodyPr>
            <a:lstStyle/>
            <a:p>
              <a:endParaRPr sz="1800"/>
            </a:p>
          </p:txBody>
        </p:sp>
        <p:sp>
          <p:nvSpPr>
            <p:cNvPr id="992" name="Google Shape;532;p82"/>
            <p:cNvSpPr/>
            <p:nvPr/>
          </p:nvSpPr>
          <p:spPr>
            <a:xfrm>
              <a:off x="38849" y="38849"/>
              <a:ext cx="38656" cy="77506"/>
            </a:xfrm>
            <a:prstGeom prst="rect">
              <a:avLst/>
            </a:prstGeom>
            <a:solidFill>
              <a:srgbClr val="FFFFFF"/>
            </a:solidFill>
            <a:ln w="12700" cap="flat">
              <a:noFill/>
              <a:miter lim="400000"/>
            </a:ln>
            <a:effectLst/>
          </p:spPr>
          <p:txBody>
            <a:bodyPr wrap="square" lIns="45719" tIns="45719" rIns="45719" bIns="45719" numCol="1" anchor="ctr">
              <a:noAutofit/>
            </a:bodyPr>
            <a:lstStyle/>
            <a:p>
              <a:endParaRPr sz="1800"/>
            </a:p>
          </p:txBody>
        </p:sp>
        <p:sp>
          <p:nvSpPr>
            <p:cNvPr id="993" name="Google Shape;533;p82"/>
            <p:cNvSpPr/>
            <p:nvPr/>
          </p:nvSpPr>
          <p:spPr>
            <a:xfrm>
              <a:off x="77504" y="2"/>
              <a:ext cx="77700" cy="1552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07"/>
                  </a:lnTo>
                  <a:lnTo>
                    <a:pt x="10800" y="5407"/>
                  </a:lnTo>
                  <a:lnTo>
                    <a:pt x="10800" y="16193"/>
                  </a:lnTo>
                  <a:lnTo>
                    <a:pt x="0" y="16193"/>
                  </a:lnTo>
                  <a:lnTo>
                    <a:pt x="0" y="21600"/>
                  </a:lnTo>
                  <a:lnTo>
                    <a:pt x="1129" y="21600"/>
                  </a:lnTo>
                  <a:lnTo>
                    <a:pt x="2203" y="21546"/>
                  </a:lnTo>
                  <a:lnTo>
                    <a:pt x="3277" y="21466"/>
                  </a:lnTo>
                  <a:lnTo>
                    <a:pt x="4352" y="21385"/>
                  </a:lnTo>
                  <a:lnTo>
                    <a:pt x="5427" y="21250"/>
                  </a:lnTo>
                  <a:lnTo>
                    <a:pt x="6448" y="21116"/>
                  </a:lnTo>
                  <a:lnTo>
                    <a:pt x="7415" y="20954"/>
                  </a:lnTo>
                  <a:lnTo>
                    <a:pt x="8436" y="20766"/>
                  </a:lnTo>
                  <a:lnTo>
                    <a:pt x="9349" y="20551"/>
                  </a:lnTo>
                  <a:lnTo>
                    <a:pt x="10316" y="20309"/>
                  </a:lnTo>
                  <a:lnTo>
                    <a:pt x="11176" y="20040"/>
                  </a:lnTo>
                  <a:lnTo>
                    <a:pt x="12089" y="19771"/>
                  </a:lnTo>
                  <a:lnTo>
                    <a:pt x="12895" y="19448"/>
                  </a:lnTo>
                  <a:lnTo>
                    <a:pt x="13755" y="19125"/>
                  </a:lnTo>
                  <a:lnTo>
                    <a:pt x="14507" y="18802"/>
                  </a:lnTo>
                  <a:lnTo>
                    <a:pt x="15260" y="18453"/>
                  </a:lnTo>
                  <a:lnTo>
                    <a:pt x="15958" y="18076"/>
                  </a:lnTo>
                  <a:lnTo>
                    <a:pt x="16657" y="17673"/>
                  </a:lnTo>
                  <a:lnTo>
                    <a:pt x="17301" y="17269"/>
                  </a:lnTo>
                  <a:lnTo>
                    <a:pt x="17893" y="16839"/>
                  </a:lnTo>
                  <a:lnTo>
                    <a:pt x="18483" y="16408"/>
                  </a:lnTo>
                  <a:lnTo>
                    <a:pt x="18967" y="15951"/>
                  </a:lnTo>
                  <a:lnTo>
                    <a:pt x="19451" y="15494"/>
                  </a:lnTo>
                  <a:lnTo>
                    <a:pt x="19881" y="15010"/>
                  </a:lnTo>
                  <a:lnTo>
                    <a:pt x="20256" y="14526"/>
                  </a:lnTo>
                  <a:lnTo>
                    <a:pt x="20633" y="14014"/>
                  </a:lnTo>
                  <a:lnTo>
                    <a:pt x="20901" y="13503"/>
                  </a:lnTo>
                  <a:lnTo>
                    <a:pt x="21170" y="12992"/>
                  </a:lnTo>
                  <a:lnTo>
                    <a:pt x="21331" y="12454"/>
                  </a:lnTo>
                  <a:lnTo>
                    <a:pt x="21492" y="11916"/>
                  </a:lnTo>
                  <a:lnTo>
                    <a:pt x="21546" y="11351"/>
                  </a:lnTo>
                  <a:lnTo>
                    <a:pt x="21600" y="10813"/>
                  </a:lnTo>
                  <a:lnTo>
                    <a:pt x="21546" y="10248"/>
                  </a:lnTo>
                  <a:lnTo>
                    <a:pt x="21492" y="9711"/>
                  </a:lnTo>
                  <a:lnTo>
                    <a:pt x="21331" y="9173"/>
                  </a:lnTo>
                  <a:lnTo>
                    <a:pt x="21170" y="8634"/>
                  </a:lnTo>
                  <a:lnTo>
                    <a:pt x="20901" y="8097"/>
                  </a:lnTo>
                  <a:lnTo>
                    <a:pt x="20633" y="7586"/>
                  </a:lnTo>
                  <a:lnTo>
                    <a:pt x="20256" y="7101"/>
                  </a:lnTo>
                  <a:lnTo>
                    <a:pt x="19881" y="6590"/>
                  </a:lnTo>
                  <a:lnTo>
                    <a:pt x="19451" y="6133"/>
                  </a:lnTo>
                  <a:lnTo>
                    <a:pt x="18967" y="5649"/>
                  </a:lnTo>
                  <a:lnTo>
                    <a:pt x="18483" y="5218"/>
                  </a:lnTo>
                  <a:lnTo>
                    <a:pt x="17893" y="4761"/>
                  </a:lnTo>
                  <a:lnTo>
                    <a:pt x="17301" y="4358"/>
                  </a:lnTo>
                  <a:lnTo>
                    <a:pt x="16657" y="3927"/>
                  </a:lnTo>
                  <a:lnTo>
                    <a:pt x="15260" y="3174"/>
                  </a:lnTo>
                  <a:lnTo>
                    <a:pt x="14507" y="2824"/>
                  </a:lnTo>
                  <a:lnTo>
                    <a:pt x="13755" y="2475"/>
                  </a:lnTo>
                  <a:lnTo>
                    <a:pt x="12895" y="2152"/>
                  </a:lnTo>
                  <a:lnTo>
                    <a:pt x="12089" y="1856"/>
                  </a:lnTo>
                  <a:lnTo>
                    <a:pt x="11176" y="1560"/>
                  </a:lnTo>
                  <a:lnTo>
                    <a:pt x="10316" y="1318"/>
                  </a:lnTo>
                  <a:lnTo>
                    <a:pt x="9349" y="1076"/>
                  </a:lnTo>
                  <a:lnTo>
                    <a:pt x="8436" y="860"/>
                  </a:lnTo>
                  <a:lnTo>
                    <a:pt x="7415" y="672"/>
                  </a:lnTo>
                  <a:lnTo>
                    <a:pt x="6448" y="484"/>
                  </a:lnTo>
                  <a:lnTo>
                    <a:pt x="5427" y="349"/>
                  </a:lnTo>
                  <a:lnTo>
                    <a:pt x="4352" y="215"/>
                  </a:lnTo>
                  <a:lnTo>
                    <a:pt x="3277" y="134"/>
                  </a:lnTo>
                  <a:lnTo>
                    <a:pt x="2203" y="54"/>
                  </a:lnTo>
                  <a:lnTo>
                    <a:pt x="1129" y="27"/>
                  </a:lnTo>
                  <a:lnTo>
                    <a:pt x="0" y="0"/>
                  </a:lnTo>
                  <a:close/>
                </a:path>
              </a:pathLst>
            </a:custGeom>
            <a:solidFill>
              <a:srgbClr val="FFFFFF"/>
            </a:solidFill>
            <a:ln w="12700" cap="flat">
              <a:noFill/>
              <a:miter lim="400000"/>
            </a:ln>
            <a:effectLst/>
          </p:spPr>
          <p:txBody>
            <a:bodyPr wrap="square" lIns="45719" tIns="45719" rIns="45719" bIns="45719" numCol="1" anchor="ctr">
              <a:noAutofit/>
            </a:bodyPr>
            <a:lstStyle/>
            <a:p>
              <a:endParaRPr sz="1800"/>
            </a:p>
          </p:txBody>
        </p:sp>
        <p:sp>
          <p:nvSpPr>
            <p:cNvPr id="994" name="Google Shape;534;p82"/>
            <p:cNvSpPr/>
            <p:nvPr/>
          </p:nvSpPr>
          <p:spPr>
            <a:xfrm>
              <a:off x="0" y="81564"/>
              <a:ext cx="73640" cy="736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0409" y="21487"/>
                  </a:lnTo>
                  <a:lnTo>
                    <a:pt x="18142" y="21146"/>
                  </a:lnTo>
                  <a:lnTo>
                    <a:pt x="17064" y="20863"/>
                  </a:lnTo>
                  <a:lnTo>
                    <a:pt x="15987" y="20579"/>
                  </a:lnTo>
                  <a:lnTo>
                    <a:pt x="14910" y="20240"/>
                  </a:lnTo>
                  <a:lnTo>
                    <a:pt x="13890" y="19842"/>
                  </a:lnTo>
                  <a:lnTo>
                    <a:pt x="12869" y="19389"/>
                  </a:lnTo>
                  <a:lnTo>
                    <a:pt x="11906" y="18879"/>
                  </a:lnTo>
                  <a:lnTo>
                    <a:pt x="10942" y="18312"/>
                  </a:lnTo>
                  <a:lnTo>
                    <a:pt x="10034" y="17745"/>
                  </a:lnTo>
                  <a:lnTo>
                    <a:pt x="9128" y="17065"/>
                  </a:lnTo>
                  <a:lnTo>
                    <a:pt x="8277" y="16384"/>
                  </a:lnTo>
                  <a:lnTo>
                    <a:pt x="7426" y="15704"/>
                  </a:lnTo>
                  <a:lnTo>
                    <a:pt x="6633" y="14967"/>
                  </a:lnTo>
                  <a:lnTo>
                    <a:pt x="5896" y="14174"/>
                  </a:lnTo>
                  <a:lnTo>
                    <a:pt x="5216" y="13323"/>
                  </a:lnTo>
                  <a:lnTo>
                    <a:pt x="4535" y="12472"/>
                  </a:lnTo>
                  <a:lnTo>
                    <a:pt x="3855" y="11566"/>
                  </a:lnTo>
                  <a:lnTo>
                    <a:pt x="3288" y="10658"/>
                  </a:lnTo>
                  <a:lnTo>
                    <a:pt x="2721" y="9694"/>
                  </a:lnTo>
                  <a:lnTo>
                    <a:pt x="2211" y="8731"/>
                  </a:lnTo>
                  <a:lnTo>
                    <a:pt x="1758" y="7710"/>
                  </a:lnTo>
                  <a:lnTo>
                    <a:pt x="1360" y="6690"/>
                  </a:lnTo>
                  <a:lnTo>
                    <a:pt x="1021" y="5613"/>
                  </a:lnTo>
                  <a:lnTo>
                    <a:pt x="737" y="4536"/>
                  </a:lnTo>
                  <a:lnTo>
                    <a:pt x="454" y="3458"/>
                  </a:lnTo>
                  <a:lnTo>
                    <a:pt x="227" y="2324"/>
                  </a:lnTo>
                  <a:lnTo>
                    <a:pt x="113" y="1191"/>
                  </a:lnTo>
                  <a:lnTo>
                    <a:pt x="0" y="0"/>
                  </a:lnTo>
                  <a:close/>
                </a:path>
              </a:pathLst>
            </a:custGeom>
            <a:solidFill>
              <a:srgbClr val="FFFFFF"/>
            </a:solidFill>
            <a:ln w="12700" cap="flat">
              <a:noFill/>
              <a:miter lim="400000"/>
            </a:ln>
            <a:effectLst/>
          </p:spPr>
          <p:txBody>
            <a:bodyPr wrap="square" lIns="45719" tIns="45719" rIns="45719" bIns="45719" numCol="1" anchor="ctr">
              <a:noAutofit/>
            </a:bodyPr>
            <a:lstStyle/>
            <a:p>
              <a:endParaRPr sz="1800"/>
            </a:p>
          </p:txBody>
        </p:sp>
        <p:sp>
          <p:nvSpPr>
            <p:cNvPr id="995" name="Google Shape;535;p82"/>
            <p:cNvSpPr/>
            <p:nvPr/>
          </p:nvSpPr>
          <p:spPr>
            <a:xfrm>
              <a:off x="-1" y="2"/>
              <a:ext cx="77506" cy="736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7" y="20466"/>
                  </a:lnTo>
                  <a:lnTo>
                    <a:pt x="216" y="19333"/>
                  </a:lnTo>
                  <a:lnTo>
                    <a:pt x="431" y="18198"/>
                  </a:lnTo>
                  <a:lnTo>
                    <a:pt x="700" y="17065"/>
                  </a:lnTo>
                  <a:lnTo>
                    <a:pt x="970" y="15988"/>
                  </a:lnTo>
                  <a:lnTo>
                    <a:pt x="1293" y="14967"/>
                  </a:lnTo>
                  <a:lnTo>
                    <a:pt x="1670" y="13890"/>
                  </a:lnTo>
                  <a:lnTo>
                    <a:pt x="2100" y="12926"/>
                  </a:lnTo>
                  <a:lnTo>
                    <a:pt x="2585" y="11905"/>
                  </a:lnTo>
                  <a:lnTo>
                    <a:pt x="3124" y="10999"/>
                  </a:lnTo>
                  <a:lnTo>
                    <a:pt x="3663" y="10035"/>
                  </a:lnTo>
                  <a:lnTo>
                    <a:pt x="4309" y="9184"/>
                  </a:lnTo>
                  <a:lnTo>
                    <a:pt x="4956" y="8277"/>
                  </a:lnTo>
                  <a:lnTo>
                    <a:pt x="5602" y="7483"/>
                  </a:lnTo>
                  <a:lnTo>
                    <a:pt x="6302" y="6689"/>
                  </a:lnTo>
                  <a:lnTo>
                    <a:pt x="7056" y="5952"/>
                  </a:lnTo>
                  <a:lnTo>
                    <a:pt x="7865" y="5216"/>
                  </a:lnTo>
                  <a:lnTo>
                    <a:pt x="8672" y="4535"/>
                  </a:lnTo>
                  <a:lnTo>
                    <a:pt x="9534" y="3912"/>
                  </a:lnTo>
                  <a:lnTo>
                    <a:pt x="10396" y="3288"/>
                  </a:lnTo>
                  <a:lnTo>
                    <a:pt x="11312" y="2778"/>
                  </a:lnTo>
                  <a:lnTo>
                    <a:pt x="12227" y="2267"/>
                  </a:lnTo>
                  <a:lnTo>
                    <a:pt x="13197" y="1814"/>
                  </a:lnTo>
                  <a:lnTo>
                    <a:pt x="14167" y="1417"/>
                  </a:lnTo>
                  <a:lnTo>
                    <a:pt x="15190" y="1020"/>
                  </a:lnTo>
                  <a:lnTo>
                    <a:pt x="16213" y="736"/>
                  </a:lnTo>
                  <a:lnTo>
                    <a:pt x="17237" y="453"/>
                  </a:lnTo>
                  <a:lnTo>
                    <a:pt x="18314" y="283"/>
                  </a:lnTo>
                  <a:lnTo>
                    <a:pt x="19391" y="113"/>
                  </a:lnTo>
                  <a:lnTo>
                    <a:pt x="20523" y="57"/>
                  </a:lnTo>
                  <a:lnTo>
                    <a:pt x="21600" y="0"/>
                  </a:lnTo>
                  <a:close/>
                </a:path>
              </a:pathLst>
            </a:custGeom>
            <a:solidFill>
              <a:srgbClr val="FFFFFF"/>
            </a:solidFill>
            <a:ln w="12700" cap="flat">
              <a:noFill/>
              <a:miter lim="400000"/>
            </a:ln>
            <a:effectLst/>
          </p:spPr>
          <p:txBody>
            <a:bodyPr wrap="square" lIns="45719" tIns="45719" rIns="45719" bIns="45719" numCol="1" anchor="ctr">
              <a:noAutofit/>
            </a:bodyPr>
            <a:lstStyle/>
            <a:p>
              <a:endParaRPr sz="1800"/>
            </a:p>
          </p:txBody>
        </p:sp>
        <p:sp>
          <p:nvSpPr>
            <p:cNvPr id="996" name="Google Shape;536;p82"/>
            <p:cNvSpPr/>
            <p:nvPr/>
          </p:nvSpPr>
          <p:spPr>
            <a:xfrm>
              <a:off x="38849" y="38849"/>
              <a:ext cx="38656" cy="77506"/>
            </a:xfrm>
            <a:prstGeom prst="rect">
              <a:avLst/>
            </a:prstGeom>
            <a:solidFill>
              <a:srgbClr val="FFFFFF"/>
            </a:solidFill>
            <a:ln w="12700" cap="flat">
              <a:noFill/>
              <a:miter lim="400000"/>
            </a:ln>
            <a:effectLst/>
          </p:spPr>
          <p:txBody>
            <a:bodyPr wrap="square" lIns="45719" tIns="45719" rIns="45719" bIns="45719" numCol="1" anchor="ctr">
              <a:noAutofit/>
            </a:bodyPr>
            <a:lstStyle/>
            <a:p>
              <a:endParaRPr sz="1800"/>
            </a:p>
          </p:txBody>
        </p:sp>
        <p:sp>
          <p:nvSpPr>
            <p:cNvPr id="997" name="Google Shape;537;p82"/>
            <p:cNvSpPr/>
            <p:nvPr/>
          </p:nvSpPr>
          <p:spPr>
            <a:xfrm>
              <a:off x="77504" y="2"/>
              <a:ext cx="77700" cy="1552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07"/>
                  </a:lnTo>
                  <a:lnTo>
                    <a:pt x="10800" y="5407"/>
                  </a:lnTo>
                  <a:lnTo>
                    <a:pt x="10800" y="16193"/>
                  </a:lnTo>
                  <a:lnTo>
                    <a:pt x="0" y="16193"/>
                  </a:lnTo>
                  <a:lnTo>
                    <a:pt x="0" y="21600"/>
                  </a:lnTo>
                  <a:lnTo>
                    <a:pt x="1129" y="21600"/>
                  </a:lnTo>
                  <a:lnTo>
                    <a:pt x="2203" y="21546"/>
                  </a:lnTo>
                  <a:lnTo>
                    <a:pt x="3277" y="21466"/>
                  </a:lnTo>
                  <a:lnTo>
                    <a:pt x="4352" y="21385"/>
                  </a:lnTo>
                  <a:lnTo>
                    <a:pt x="5427" y="21250"/>
                  </a:lnTo>
                  <a:lnTo>
                    <a:pt x="6448" y="21116"/>
                  </a:lnTo>
                  <a:lnTo>
                    <a:pt x="7415" y="20954"/>
                  </a:lnTo>
                  <a:lnTo>
                    <a:pt x="8436" y="20766"/>
                  </a:lnTo>
                  <a:lnTo>
                    <a:pt x="9349" y="20551"/>
                  </a:lnTo>
                  <a:lnTo>
                    <a:pt x="10316" y="20309"/>
                  </a:lnTo>
                  <a:lnTo>
                    <a:pt x="11176" y="20040"/>
                  </a:lnTo>
                  <a:lnTo>
                    <a:pt x="12089" y="19771"/>
                  </a:lnTo>
                  <a:lnTo>
                    <a:pt x="12895" y="19448"/>
                  </a:lnTo>
                  <a:lnTo>
                    <a:pt x="13755" y="19125"/>
                  </a:lnTo>
                  <a:lnTo>
                    <a:pt x="14507" y="18802"/>
                  </a:lnTo>
                  <a:lnTo>
                    <a:pt x="15260" y="18453"/>
                  </a:lnTo>
                  <a:lnTo>
                    <a:pt x="15958" y="18076"/>
                  </a:lnTo>
                  <a:lnTo>
                    <a:pt x="16657" y="17673"/>
                  </a:lnTo>
                  <a:lnTo>
                    <a:pt x="17301" y="17269"/>
                  </a:lnTo>
                  <a:lnTo>
                    <a:pt x="17893" y="16839"/>
                  </a:lnTo>
                  <a:lnTo>
                    <a:pt x="18483" y="16408"/>
                  </a:lnTo>
                  <a:lnTo>
                    <a:pt x="18967" y="15951"/>
                  </a:lnTo>
                  <a:lnTo>
                    <a:pt x="19451" y="15494"/>
                  </a:lnTo>
                  <a:lnTo>
                    <a:pt x="19881" y="15010"/>
                  </a:lnTo>
                  <a:lnTo>
                    <a:pt x="20256" y="14526"/>
                  </a:lnTo>
                  <a:lnTo>
                    <a:pt x="20633" y="14014"/>
                  </a:lnTo>
                  <a:lnTo>
                    <a:pt x="20901" y="13503"/>
                  </a:lnTo>
                  <a:lnTo>
                    <a:pt x="21170" y="12992"/>
                  </a:lnTo>
                  <a:lnTo>
                    <a:pt x="21331" y="12454"/>
                  </a:lnTo>
                  <a:lnTo>
                    <a:pt x="21492" y="11916"/>
                  </a:lnTo>
                  <a:lnTo>
                    <a:pt x="21546" y="11351"/>
                  </a:lnTo>
                  <a:lnTo>
                    <a:pt x="21600" y="10813"/>
                  </a:lnTo>
                  <a:lnTo>
                    <a:pt x="21546" y="10248"/>
                  </a:lnTo>
                  <a:lnTo>
                    <a:pt x="21492" y="9711"/>
                  </a:lnTo>
                  <a:lnTo>
                    <a:pt x="21331" y="9173"/>
                  </a:lnTo>
                  <a:lnTo>
                    <a:pt x="21170" y="8634"/>
                  </a:lnTo>
                  <a:lnTo>
                    <a:pt x="20901" y="8097"/>
                  </a:lnTo>
                  <a:lnTo>
                    <a:pt x="20633" y="7586"/>
                  </a:lnTo>
                  <a:lnTo>
                    <a:pt x="20256" y="7101"/>
                  </a:lnTo>
                  <a:lnTo>
                    <a:pt x="19881" y="6590"/>
                  </a:lnTo>
                  <a:lnTo>
                    <a:pt x="19451" y="6133"/>
                  </a:lnTo>
                  <a:lnTo>
                    <a:pt x="18967" y="5649"/>
                  </a:lnTo>
                  <a:lnTo>
                    <a:pt x="18483" y="5218"/>
                  </a:lnTo>
                  <a:lnTo>
                    <a:pt x="17893" y="4761"/>
                  </a:lnTo>
                  <a:lnTo>
                    <a:pt x="17301" y="4358"/>
                  </a:lnTo>
                  <a:lnTo>
                    <a:pt x="16657" y="3927"/>
                  </a:lnTo>
                  <a:lnTo>
                    <a:pt x="15260" y="3174"/>
                  </a:lnTo>
                  <a:lnTo>
                    <a:pt x="14507" y="2824"/>
                  </a:lnTo>
                  <a:lnTo>
                    <a:pt x="13755" y="2475"/>
                  </a:lnTo>
                  <a:lnTo>
                    <a:pt x="12895" y="2152"/>
                  </a:lnTo>
                  <a:lnTo>
                    <a:pt x="12089" y="1856"/>
                  </a:lnTo>
                  <a:lnTo>
                    <a:pt x="11176" y="1560"/>
                  </a:lnTo>
                  <a:lnTo>
                    <a:pt x="10316" y="1318"/>
                  </a:lnTo>
                  <a:lnTo>
                    <a:pt x="9349" y="1076"/>
                  </a:lnTo>
                  <a:lnTo>
                    <a:pt x="8436" y="860"/>
                  </a:lnTo>
                  <a:lnTo>
                    <a:pt x="7415" y="672"/>
                  </a:lnTo>
                  <a:lnTo>
                    <a:pt x="6448" y="484"/>
                  </a:lnTo>
                  <a:lnTo>
                    <a:pt x="5427" y="349"/>
                  </a:lnTo>
                  <a:lnTo>
                    <a:pt x="4352" y="215"/>
                  </a:lnTo>
                  <a:lnTo>
                    <a:pt x="3277" y="134"/>
                  </a:lnTo>
                  <a:lnTo>
                    <a:pt x="2203" y="54"/>
                  </a:lnTo>
                  <a:lnTo>
                    <a:pt x="1129" y="27"/>
                  </a:lnTo>
                  <a:lnTo>
                    <a:pt x="0" y="0"/>
                  </a:lnTo>
                  <a:close/>
                </a:path>
              </a:pathLst>
            </a:custGeom>
            <a:solidFill>
              <a:srgbClr val="FFFFFF"/>
            </a:solidFill>
            <a:ln w="12700" cap="flat">
              <a:noFill/>
              <a:miter lim="400000"/>
            </a:ln>
            <a:effectLst/>
          </p:spPr>
          <p:txBody>
            <a:bodyPr wrap="square" lIns="45719" tIns="45719" rIns="45719" bIns="45719" numCol="1" anchor="ctr">
              <a:noAutofit/>
            </a:bodyPr>
            <a:lstStyle/>
            <a:p>
              <a:endParaRPr sz="1800"/>
            </a:p>
          </p:txBody>
        </p:sp>
        <p:sp>
          <p:nvSpPr>
            <p:cNvPr id="998" name="Google Shape;538;p82"/>
            <p:cNvSpPr/>
            <p:nvPr/>
          </p:nvSpPr>
          <p:spPr>
            <a:xfrm>
              <a:off x="38849" y="38849"/>
              <a:ext cx="38656" cy="77506"/>
            </a:xfrm>
            <a:prstGeom prst="rect">
              <a:avLst/>
            </a:prstGeom>
            <a:solidFill>
              <a:srgbClr val="FFFFFF"/>
            </a:solidFill>
            <a:ln w="12700" cap="flat">
              <a:noFill/>
              <a:miter lim="400000"/>
            </a:ln>
            <a:effectLst/>
          </p:spPr>
          <p:txBody>
            <a:bodyPr wrap="square" lIns="45719" tIns="45719" rIns="45719" bIns="45719" numCol="1" anchor="ctr">
              <a:noAutofit/>
            </a:bodyPr>
            <a:lstStyle/>
            <a:p>
              <a:endParaRPr sz="1800"/>
            </a:p>
          </p:txBody>
        </p:sp>
        <p:sp>
          <p:nvSpPr>
            <p:cNvPr id="999" name="Google Shape;539;p82"/>
            <p:cNvSpPr/>
            <p:nvPr/>
          </p:nvSpPr>
          <p:spPr>
            <a:xfrm>
              <a:off x="38849" y="38849"/>
              <a:ext cx="38656" cy="77506"/>
            </a:xfrm>
            <a:prstGeom prst="rect">
              <a:avLst/>
            </a:prstGeom>
            <a:solidFill>
              <a:srgbClr val="FFFFFF"/>
            </a:solidFill>
            <a:ln w="12700" cap="flat">
              <a:noFill/>
              <a:miter lim="400000"/>
            </a:ln>
            <a:effectLst/>
          </p:spPr>
          <p:txBody>
            <a:bodyPr wrap="square" lIns="45719" tIns="45719" rIns="45719" bIns="45719" numCol="1" anchor="ctr">
              <a:noAutofit/>
            </a:bodyPr>
            <a:lstStyle/>
            <a:p>
              <a:endParaRPr sz="1800"/>
            </a:p>
          </p:txBody>
        </p:sp>
      </p:grpSp>
      <p:sp>
        <p:nvSpPr>
          <p:cNvPr id="1001" name="Google Shape;540;p82"/>
          <p:cNvSpPr txBox="1"/>
          <p:nvPr/>
        </p:nvSpPr>
        <p:spPr>
          <a:xfrm>
            <a:off x="478558" y="6467448"/>
            <a:ext cx="3607800" cy="92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defRPr sz="600">
                <a:solidFill>
                  <a:srgbClr val="FFFFFF"/>
                </a:solidFill>
              </a:defRPr>
            </a:lvl1pPr>
          </a:lstStyle>
          <a:p>
            <a:r>
              <a:rPr sz="600"/>
              <a:t>© Altana Proprietary. All Rights Reserved</a:t>
            </a:r>
          </a:p>
        </p:txBody>
      </p:sp>
      <p:sp>
        <p:nvSpPr>
          <p:cNvPr id="1002"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6155568"/>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4_TITLE">
    <p:bg>
      <p:bgPr>
        <a:solidFill>
          <a:srgbClr val="F9F7F2"/>
        </a:solidFill>
        <a:effectLst/>
      </p:bgPr>
    </p:bg>
    <p:spTree>
      <p:nvGrpSpPr>
        <p:cNvPr id="1" name=""/>
        <p:cNvGrpSpPr/>
        <p:nvPr/>
      </p:nvGrpSpPr>
      <p:grpSpPr>
        <a:xfrm>
          <a:off x="0" y="0"/>
          <a:ext cx="0" cy="0"/>
          <a:chOff x="0" y="0"/>
          <a:chExt cx="0" cy="0"/>
        </a:xfrm>
      </p:grpSpPr>
      <p:grpSp>
        <p:nvGrpSpPr>
          <p:cNvPr id="1019" name="Google Shape;543;p84"/>
          <p:cNvGrpSpPr/>
          <p:nvPr/>
        </p:nvGrpSpPr>
        <p:grpSpPr>
          <a:xfrm>
            <a:off x="522148" y="343598"/>
            <a:ext cx="597257" cy="187933"/>
            <a:chOff x="0" y="0"/>
            <a:chExt cx="597256" cy="140949"/>
          </a:xfrm>
        </p:grpSpPr>
        <p:sp>
          <p:nvSpPr>
            <p:cNvPr id="1009" name="Google Shape;544;p84"/>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10" name="Google Shape;545;p84"/>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11" name="Google Shape;546;p84"/>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12" name="Google Shape;547;p84"/>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13" name="Google Shape;548;p84"/>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14" name="Google Shape;549;p84"/>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15" name="Google Shape;550;p84"/>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16" name="Google Shape;551;p84"/>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17" name="Google Shape;552;p84"/>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18" name="Google Shape;553;p84"/>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grpSp>
        <p:nvGrpSpPr>
          <p:cNvPr id="1026" name="Google Shape;554;p84"/>
          <p:cNvGrpSpPr/>
          <p:nvPr/>
        </p:nvGrpSpPr>
        <p:grpSpPr>
          <a:xfrm>
            <a:off x="146041" y="3228799"/>
            <a:ext cx="8851642" cy="3429621"/>
            <a:chOff x="0" y="0"/>
            <a:chExt cx="8851641" cy="2572214"/>
          </a:xfrm>
        </p:grpSpPr>
        <p:sp>
          <p:nvSpPr>
            <p:cNvPr id="1020" name="Google Shape;555;p84"/>
            <p:cNvSpPr/>
            <p:nvPr/>
          </p:nvSpPr>
          <p:spPr>
            <a:xfrm>
              <a:off x="0" y="0"/>
              <a:ext cx="2045356" cy="2529584"/>
            </a:xfrm>
            <a:custGeom>
              <a:avLst/>
              <a:gdLst/>
              <a:ahLst/>
              <a:cxnLst>
                <a:cxn ang="0">
                  <a:pos x="wd2" y="hd2"/>
                </a:cxn>
                <a:cxn ang="5400000">
                  <a:pos x="wd2" y="hd2"/>
                </a:cxn>
                <a:cxn ang="10800000">
                  <a:pos x="wd2" y="hd2"/>
                </a:cxn>
                <a:cxn ang="16200000">
                  <a:pos x="wd2" y="hd2"/>
                </a:cxn>
              </a:cxnLst>
              <a:rect l="0" t="0" r="r" b="b"/>
              <a:pathLst>
                <a:path w="21600" h="21600" extrusionOk="0">
                  <a:moveTo>
                    <a:pt x="10800" y="5888"/>
                  </a:moveTo>
                  <a:lnTo>
                    <a:pt x="14482" y="15646"/>
                  </a:lnTo>
                  <a:lnTo>
                    <a:pt x="7118" y="15646"/>
                  </a:lnTo>
                  <a:lnTo>
                    <a:pt x="10800" y="5888"/>
                  </a:lnTo>
                  <a:close/>
                  <a:moveTo>
                    <a:pt x="9245" y="0"/>
                  </a:moveTo>
                  <a:lnTo>
                    <a:pt x="0" y="21600"/>
                  </a:lnTo>
                  <a:lnTo>
                    <a:pt x="4623" y="21534"/>
                  </a:lnTo>
                  <a:lnTo>
                    <a:pt x="5768" y="18821"/>
                  </a:lnTo>
                  <a:lnTo>
                    <a:pt x="15832" y="18821"/>
                  </a:lnTo>
                  <a:lnTo>
                    <a:pt x="16937" y="21534"/>
                  </a:lnTo>
                  <a:lnTo>
                    <a:pt x="21600" y="21600"/>
                  </a:lnTo>
                  <a:lnTo>
                    <a:pt x="12355"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21" name="Google Shape;556;p84"/>
            <p:cNvSpPr/>
            <p:nvPr/>
          </p:nvSpPr>
          <p:spPr>
            <a:xfrm>
              <a:off x="2122839" y="3858"/>
              <a:ext cx="391248" cy="252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38"/>
                  </a:lnTo>
                  <a:lnTo>
                    <a:pt x="11120" y="10038"/>
                  </a:lnTo>
                  <a:lnTo>
                    <a:pt x="11120" y="7222"/>
                  </a:lnTo>
                  <a:lnTo>
                    <a:pt x="21600" y="7222"/>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22" name="Google Shape;557;p84"/>
            <p:cNvSpPr/>
            <p:nvPr/>
          </p:nvSpPr>
          <p:spPr>
            <a:xfrm>
              <a:off x="2688409" y="340897"/>
              <a:ext cx="836764" cy="22080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40"/>
                  </a:lnTo>
                  <a:cubicBezTo>
                    <a:pt x="0" y="21373"/>
                    <a:pt x="9100" y="21600"/>
                    <a:pt x="14000" y="21600"/>
                  </a:cubicBezTo>
                  <a:cubicBezTo>
                    <a:pt x="16600" y="21600"/>
                    <a:pt x="19099" y="21524"/>
                    <a:pt x="21600" y="21410"/>
                  </a:cubicBezTo>
                  <a:lnTo>
                    <a:pt x="21600" y="18000"/>
                  </a:lnTo>
                  <a:cubicBezTo>
                    <a:pt x="19899" y="18114"/>
                    <a:pt x="18200" y="18151"/>
                    <a:pt x="16500" y="18151"/>
                  </a:cubicBezTo>
                  <a:cubicBezTo>
                    <a:pt x="12500" y="18151"/>
                    <a:pt x="10100" y="17810"/>
                    <a:pt x="10100" y="14930"/>
                  </a:cubicBezTo>
                  <a:lnTo>
                    <a:pt x="10100" y="8185"/>
                  </a:lnTo>
                  <a:lnTo>
                    <a:pt x="20099" y="8185"/>
                  </a:lnTo>
                  <a:lnTo>
                    <a:pt x="20099" y="4964"/>
                  </a:lnTo>
                  <a:lnTo>
                    <a:pt x="10100" y="4964"/>
                  </a:lnTo>
                  <a:lnTo>
                    <a:pt x="101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23" name="Google Shape;558;p84"/>
            <p:cNvSpPr/>
            <p:nvPr/>
          </p:nvSpPr>
          <p:spPr>
            <a:xfrm>
              <a:off x="3482540"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3" y="0"/>
                    <a:pt x="0" y="4974"/>
                    <a:pt x="0" y="10800"/>
                  </a:cubicBezTo>
                  <a:cubicBezTo>
                    <a:pt x="0" y="16626"/>
                    <a:pt x="4283" y="21600"/>
                    <a:pt x="10494" y="21600"/>
                  </a:cubicBezTo>
                  <a:cubicBezTo>
                    <a:pt x="12894" y="21600"/>
                    <a:pt x="15529" y="20368"/>
                    <a:pt x="16847" y="18284"/>
                  </a:cubicBezTo>
                  <a:lnTo>
                    <a:pt x="16847" y="21079"/>
                  </a:lnTo>
                  <a:lnTo>
                    <a:pt x="21600" y="21079"/>
                  </a:lnTo>
                  <a:lnTo>
                    <a:pt x="21600" y="521"/>
                  </a:lnTo>
                  <a:lnTo>
                    <a:pt x="16847" y="521"/>
                  </a:lnTo>
                  <a:lnTo>
                    <a:pt x="16847" y="3316"/>
                  </a:lnTo>
                  <a:cubicBezTo>
                    <a:pt x="15529" y="1232"/>
                    <a:pt x="12894"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24" name="Google Shape;559;p84"/>
            <p:cNvSpPr/>
            <p:nvPr/>
          </p:nvSpPr>
          <p:spPr>
            <a:xfrm>
              <a:off x="5423308" y="805738"/>
              <a:ext cx="1557271" cy="1723846"/>
            </a:xfrm>
            <a:custGeom>
              <a:avLst/>
              <a:gdLst/>
              <a:ahLst/>
              <a:cxnLst>
                <a:cxn ang="0">
                  <a:pos x="wd2" y="hd2"/>
                </a:cxn>
                <a:cxn ang="5400000">
                  <a:pos x="wd2" y="hd2"/>
                </a:cxn>
                <a:cxn ang="10800000">
                  <a:pos x="wd2" y="hd2"/>
                </a:cxn>
                <a:cxn ang="16200000">
                  <a:pos x="wd2" y="hd2"/>
                </a:cxn>
              </a:cxnLst>
              <a:rect l="0" t="0" r="r" b="b"/>
              <a:pathLst>
                <a:path w="21600" h="21600" extrusionOk="0">
                  <a:moveTo>
                    <a:pt x="13110" y="0"/>
                  </a:moveTo>
                  <a:cubicBezTo>
                    <a:pt x="9672" y="0"/>
                    <a:pt x="6931" y="1214"/>
                    <a:pt x="5481" y="3446"/>
                  </a:cubicBezTo>
                  <a:lnTo>
                    <a:pt x="5481" y="534"/>
                  </a:lnTo>
                  <a:lnTo>
                    <a:pt x="0" y="534"/>
                  </a:lnTo>
                  <a:lnTo>
                    <a:pt x="0" y="21600"/>
                  </a:lnTo>
                  <a:lnTo>
                    <a:pt x="5481" y="21600"/>
                  </a:lnTo>
                  <a:lnTo>
                    <a:pt x="5481" y="10679"/>
                  </a:lnTo>
                  <a:cubicBezTo>
                    <a:pt x="5481" y="7087"/>
                    <a:pt x="7308" y="4320"/>
                    <a:pt x="11069" y="4320"/>
                  </a:cubicBezTo>
                  <a:cubicBezTo>
                    <a:pt x="14991" y="4320"/>
                    <a:pt x="16173" y="7087"/>
                    <a:pt x="16173" y="10679"/>
                  </a:cubicBezTo>
                  <a:lnTo>
                    <a:pt x="16173" y="21600"/>
                  </a:lnTo>
                  <a:lnTo>
                    <a:pt x="21600" y="21600"/>
                  </a:lnTo>
                  <a:lnTo>
                    <a:pt x="21600" y="9077"/>
                  </a:lnTo>
                  <a:cubicBezTo>
                    <a:pt x="21600" y="6165"/>
                    <a:pt x="21278" y="4417"/>
                    <a:pt x="20096" y="2816"/>
                  </a:cubicBezTo>
                  <a:cubicBezTo>
                    <a:pt x="18806" y="1068"/>
                    <a:pt x="16442" y="0"/>
                    <a:pt x="1311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25" name="Google Shape;560;p84"/>
            <p:cNvSpPr/>
            <p:nvPr/>
          </p:nvSpPr>
          <p:spPr>
            <a:xfrm>
              <a:off x="7073558"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2" y="0"/>
                    <a:pt x="0" y="4974"/>
                    <a:pt x="0" y="10800"/>
                  </a:cubicBezTo>
                  <a:cubicBezTo>
                    <a:pt x="0" y="16626"/>
                    <a:pt x="4282" y="21600"/>
                    <a:pt x="10494" y="21600"/>
                  </a:cubicBezTo>
                  <a:cubicBezTo>
                    <a:pt x="12894" y="21600"/>
                    <a:pt x="15576" y="20368"/>
                    <a:pt x="16847" y="18284"/>
                  </a:cubicBezTo>
                  <a:lnTo>
                    <a:pt x="16847" y="21079"/>
                  </a:lnTo>
                  <a:lnTo>
                    <a:pt x="21600" y="21079"/>
                  </a:lnTo>
                  <a:lnTo>
                    <a:pt x="21600" y="521"/>
                  </a:lnTo>
                  <a:lnTo>
                    <a:pt x="16847" y="521"/>
                  </a:lnTo>
                  <a:lnTo>
                    <a:pt x="16847" y="3316"/>
                  </a:lnTo>
                  <a:cubicBezTo>
                    <a:pt x="15576" y="1232"/>
                    <a:pt x="12894"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1027"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30822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4_TITLE_3">
    <p:bg>
      <p:bgPr>
        <a:solidFill>
          <a:srgbClr val="F9F7F2"/>
        </a:solidFill>
        <a:effectLst/>
      </p:bgPr>
    </p:bg>
    <p:spTree>
      <p:nvGrpSpPr>
        <p:cNvPr id="1" name=""/>
        <p:cNvGrpSpPr/>
        <p:nvPr/>
      </p:nvGrpSpPr>
      <p:grpSpPr>
        <a:xfrm>
          <a:off x="0" y="0"/>
          <a:ext cx="0" cy="0"/>
          <a:chOff x="0" y="0"/>
          <a:chExt cx="0" cy="0"/>
        </a:xfrm>
      </p:grpSpPr>
      <p:pic>
        <p:nvPicPr>
          <p:cNvPr id="1034" name="Google Shape;562;p85" descr="Google Shape;562;p85"/>
          <p:cNvPicPr>
            <a:picLocks noChangeAspect="1"/>
          </p:cNvPicPr>
          <p:nvPr/>
        </p:nvPicPr>
        <p:blipFill>
          <a:blip r:embed="rId2"/>
          <a:stretch>
            <a:fillRect/>
          </a:stretch>
        </p:blipFill>
        <p:spPr>
          <a:xfrm>
            <a:off x="146048" y="3216234"/>
            <a:ext cx="8851902" cy="3451999"/>
          </a:xfrm>
          <a:prstGeom prst="rect">
            <a:avLst/>
          </a:prstGeom>
          <a:ln w="12700">
            <a:miter lim="400000"/>
          </a:ln>
        </p:spPr>
      </p:pic>
      <p:grpSp>
        <p:nvGrpSpPr>
          <p:cNvPr id="1037" name="Google Shape;563;p85"/>
          <p:cNvGrpSpPr/>
          <p:nvPr/>
        </p:nvGrpSpPr>
        <p:grpSpPr>
          <a:xfrm>
            <a:off x="199" y="132"/>
            <a:ext cx="9144002" cy="6858003"/>
            <a:chOff x="99" y="49"/>
            <a:chExt cx="9144001" cy="5143501"/>
          </a:xfrm>
        </p:grpSpPr>
        <p:sp>
          <p:nvSpPr>
            <p:cNvPr id="1035" name="Rectangle"/>
            <p:cNvSpPr/>
            <p:nvPr/>
          </p:nvSpPr>
          <p:spPr>
            <a:xfrm>
              <a:off x="99" y="49"/>
              <a:ext cx="9144001" cy="5143501"/>
            </a:xfrm>
            <a:prstGeom prst="roundRect">
              <a:avLst>
                <a:gd name="adj" fmla="val 0"/>
              </a:avLst>
            </a:prstGeom>
            <a:solidFill>
              <a:srgbClr val="F9F7F2"/>
            </a:solidFill>
            <a:ln w="12700" cap="flat">
              <a:noFill/>
              <a:miter lim="400000"/>
            </a:ln>
            <a:effectLst/>
          </p:spPr>
          <p:txBody>
            <a:bodyPr wrap="square" lIns="45719" tIns="45719" rIns="45719" bIns="45719" numCol="1" anchor="ctr">
              <a:noAutofit/>
            </a:bodyPr>
            <a:lstStyle/>
            <a:p>
              <a:pPr algn="ctr"/>
              <a:endParaRPr sz="1800"/>
            </a:p>
          </p:txBody>
        </p:sp>
        <p:sp>
          <p:nvSpPr>
            <p:cNvPr id="1036" name="Text"/>
            <p:cNvSpPr txBox="1"/>
            <p:nvPr/>
          </p:nvSpPr>
          <p:spPr>
            <a:xfrm>
              <a:off x="99" y="2398688"/>
              <a:ext cx="9144001" cy="346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lstStyle>
            <a:p>
              <a:r>
                <a:rPr sz="1800"/>
                <a:t> </a:t>
              </a:r>
            </a:p>
          </p:txBody>
        </p:sp>
      </p:grpSp>
      <p:grpSp>
        <p:nvGrpSpPr>
          <p:cNvPr id="1048" name="Google Shape;564;p85"/>
          <p:cNvGrpSpPr/>
          <p:nvPr/>
        </p:nvGrpSpPr>
        <p:grpSpPr>
          <a:xfrm>
            <a:off x="522148" y="343598"/>
            <a:ext cx="597257" cy="187933"/>
            <a:chOff x="0" y="0"/>
            <a:chExt cx="597256" cy="140949"/>
          </a:xfrm>
        </p:grpSpPr>
        <p:sp>
          <p:nvSpPr>
            <p:cNvPr id="1038" name="Google Shape;565;p85"/>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039" name="Google Shape;566;p85"/>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040" name="Google Shape;567;p85"/>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041" name="Google Shape;568;p85"/>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042" name="Google Shape;569;p85"/>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043" name="Google Shape;570;p85"/>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044" name="Google Shape;571;p85"/>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045" name="Google Shape;572;p85"/>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046" name="Google Shape;573;p85"/>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047" name="Google Shape;574;p85"/>
            <p:cNvSpPr/>
            <p:nvPr/>
          </p:nvSpPr>
          <p:spPr>
            <a:xfrm>
              <a:off x="35331" y="35331"/>
              <a:ext cx="35145" cy="70288"/>
            </a:xfrm>
            <a:prstGeom prst="rect">
              <a:avLst/>
            </a:prstGeom>
            <a:solidFill>
              <a:srgbClr val="273DA6"/>
            </a:solidFill>
            <a:ln w="12700" cap="flat">
              <a:noFill/>
              <a:miter lim="400000"/>
            </a:ln>
            <a:effectLst/>
          </p:spPr>
          <p:txBody>
            <a:bodyPr wrap="square" lIns="45719" tIns="45719" rIns="45719" bIns="45719" numCol="1" anchor="ctr">
              <a:noAutofit/>
            </a:bodyPr>
            <a:lstStyle/>
            <a:p>
              <a:endParaRPr sz="1800"/>
            </a:p>
          </p:txBody>
        </p:sp>
      </p:grpSp>
      <p:grpSp>
        <p:nvGrpSpPr>
          <p:cNvPr id="1055" name="Google Shape;575;p85"/>
          <p:cNvGrpSpPr/>
          <p:nvPr/>
        </p:nvGrpSpPr>
        <p:grpSpPr>
          <a:xfrm>
            <a:off x="146041" y="3228799"/>
            <a:ext cx="8851642" cy="3429621"/>
            <a:chOff x="0" y="0"/>
            <a:chExt cx="8851641" cy="2572214"/>
          </a:xfrm>
        </p:grpSpPr>
        <p:sp>
          <p:nvSpPr>
            <p:cNvPr id="1049" name="Google Shape;576;p85"/>
            <p:cNvSpPr/>
            <p:nvPr/>
          </p:nvSpPr>
          <p:spPr>
            <a:xfrm>
              <a:off x="0" y="0"/>
              <a:ext cx="2045356" cy="2529584"/>
            </a:xfrm>
            <a:custGeom>
              <a:avLst/>
              <a:gdLst/>
              <a:ahLst/>
              <a:cxnLst>
                <a:cxn ang="0">
                  <a:pos x="wd2" y="hd2"/>
                </a:cxn>
                <a:cxn ang="5400000">
                  <a:pos x="wd2" y="hd2"/>
                </a:cxn>
                <a:cxn ang="10800000">
                  <a:pos x="wd2" y="hd2"/>
                </a:cxn>
                <a:cxn ang="16200000">
                  <a:pos x="wd2" y="hd2"/>
                </a:cxn>
              </a:cxnLst>
              <a:rect l="0" t="0" r="r" b="b"/>
              <a:pathLst>
                <a:path w="21600" h="21600" extrusionOk="0">
                  <a:moveTo>
                    <a:pt x="10800" y="5888"/>
                  </a:moveTo>
                  <a:lnTo>
                    <a:pt x="14482" y="15646"/>
                  </a:lnTo>
                  <a:lnTo>
                    <a:pt x="7118" y="15646"/>
                  </a:lnTo>
                  <a:lnTo>
                    <a:pt x="10800" y="5888"/>
                  </a:lnTo>
                  <a:close/>
                  <a:moveTo>
                    <a:pt x="9245" y="0"/>
                  </a:moveTo>
                  <a:lnTo>
                    <a:pt x="0" y="21600"/>
                  </a:lnTo>
                  <a:lnTo>
                    <a:pt x="4623" y="21534"/>
                  </a:lnTo>
                  <a:lnTo>
                    <a:pt x="5768" y="18821"/>
                  </a:lnTo>
                  <a:lnTo>
                    <a:pt x="15832" y="18821"/>
                  </a:lnTo>
                  <a:lnTo>
                    <a:pt x="16937" y="21534"/>
                  </a:lnTo>
                  <a:lnTo>
                    <a:pt x="21600" y="21600"/>
                  </a:lnTo>
                  <a:lnTo>
                    <a:pt x="12355"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050" name="Google Shape;577;p85"/>
            <p:cNvSpPr/>
            <p:nvPr/>
          </p:nvSpPr>
          <p:spPr>
            <a:xfrm>
              <a:off x="2122839" y="3858"/>
              <a:ext cx="391248" cy="252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38"/>
                  </a:lnTo>
                  <a:lnTo>
                    <a:pt x="11120" y="10038"/>
                  </a:lnTo>
                  <a:lnTo>
                    <a:pt x="11120" y="7222"/>
                  </a:lnTo>
                  <a:lnTo>
                    <a:pt x="21600" y="7222"/>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051" name="Google Shape;578;p85"/>
            <p:cNvSpPr/>
            <p:nvPr/>
          </p:nvSpPr>
          <p:spPr>
            <a:xfrm>
              <a:off x="2688409" y="340897"/>
              <a:ext cx="836764" cy="22080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40"/>
                  </a:lnTo>
                  <a:cubicBezTo>
                    <a:pt x="0" y="21373"/>
                    <a:pt x="9100" y="21600"/>
                    <a:pt x="14000" y="21600"/>
                  </a:cubicBezTo>
                  <a:cubicBezTo>
                    <a:pt x="16600" y="21600"/>
                    <a:pt x="19099" y="21524"/>
                    <a:pt x="21600" y="21410"/>
                  </a:cubicBezTo>
                  <a:lnTo>
                    <a:pt x="21600" y="18000"/>
                  </a:lnTo>
                  <a:cubicBezTo>
                    <a:pt x="19899" y="18114"/>
                    <a:pt x="18200" y="18151"/>
                    <a:pt x="16500" y="18151"/>
                  </a:cubicBezTo>
                  <a:cubicBezTo>
                    <a:pt x="12500" y="18151"/>
                    <a:pt x="10100" y="17810"/>
                    <a:pt x="10100" y="14930"/>
                  </a:cubicBezTo>
                  <a:lnTo>
                    <a:pt x="10100" y="8185"/>
                  </a:lnTo>
                  <a:lnTo>
                    <a:pt x="20099" y="8185"/>
                  </a:lnTo>
                  <a:lnTo>
                    <a:pt x="20099" y="4964"/>
                  </a:lnTo>
                  <a:lnTo>
                    <a:pt x="10100" y="4964"/>
                  </a:lnTo>
                  <a:lnTo>
                    <a:pt x="101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052" name="Google Shape;579;p85"/>
            <p:cNvSpPr/>
            <p:nvPr/>
          </p:nvSpPr>
          <p:spPr>
            <a:xfrm>
              <a:off x="3482540"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3" y="0"/>
                    <a:pt x="0" y="4974"/>
                    <a:pt x="0" y="10800"/>
                  </a:cubicBezTo>
                  <a:cubicBezTo>
                    <a:pt x="0" y="16626"/>
                    <a:pt x="4283" y="21600"/>
                    <a:pt x="10494" y="21600"/>
                  </a:cubicBezTo>
                  <a:cubicBezTo>
                    <a:pt x="12894" y="21600"/>
                    <a:pt x="15529" y="20368"/>
                    <a:pt x="16847" y="18284"/>
                  </a:cubicBezTo>
                  <a:lnTo>
                    <a:pt x="16847" y="21079"/>
                  </a:lnTo>
                  <a:lnTo>
                    <a:pt x="21600" y="21079"/>
                  </a:lnTo>
                  <a:lnTo>
                    <a:pt x="21600" y="521"/>
                  </a:lnTo>
                  <a:lnTo>
                    <a:pt x="16847" y="521"/>
                  </a:lnTo>
                  <a:lnTo>
                    <a:pt x="16847" y="3316"/>
                  </a:lnTo>
                  <a:cubicBezTo>
                    <a:pt x="15529" y="1232"/>
                    <a:pt x="12894"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053" name="Google Shape;580;p85"/>
            <p:cNvSpPr/>
            <p:nvPr/>
          </p:nvSpPr>
          <p:spPr>
            <a:xfrm>
              <a:off x="5423308" y="805738"/>
              <a:ext cx="1557271" cy="1723846"/>
            </a:xfrm>
            <a:custGeom>
              <a:avLst/>
              <a:gdLst/>
              <a:ahLst/>
              <a:cxnLst>
                <a:cxn ang="0">
                  <a:pos x="wd2" y="hd2"/>
                </a:cxn>
                <a:cxn ang="5400000">
                  <a:pos x="wd2" y="hd2"/>
                </a:cxn>
                <a:cxn ang="10800000">
                  <a:pos x="wd2" y="hd2"/>
                </a:cxn>
                <a:cxn ang="16200000">
                  <a:pos x="wd2" y="hd2"/>
                </a:cxn>
              </a:cxnLst>
              <a:rect l="0" t="0" r="r" b="b"/>
              <a:pathLst>
                <a:path w="21600" h="21600" extrusionOk="0">
                  <a:moveTo>
                    <a:pt x="13110" y="0"/>
                  </a:moveTo>
                  <a:cubicBezTo>
                    <a:pt x="9672" y="0"/>
                    <a:pt x="6931" y="1214"/>
                    <a:pt x="5481" y="3446"/>
                  </a:cubicBezTo>
                  <a:lnTo>
                    <a:pt x="5481" y="534"/>
                  </a:lnTo>
                  <a:lnTo>
                    <a:pt x="0" y="534"/>
                  </a:lnTo>
                  <a:lnTo>
                    <a:pt x="0" y="21600"/>
                  </a:lnTo>
                  <a:lnTo>
                    <a:pt x="5481" y="21600"/>
                  </a:lnTo>
                  <a:lnTo>
                    <a:pt x="5481" y="10679"/>
                  </a:lnTo>
                  <a:cubicBezTo>
                    <a:pt x="5481" y="7087"/>
                    <a:pt x="7308" y="4320"/>
                    <a:pt x="11069" y="4320"/>
                  </a:cubicBezTo>
                  <a:cubicBezTo>
                    <a:pt x="14991" y="4320"/>
                    <a:pt x="16173" y="7087"/>
                    <a:pt x="16173" y="10679"/>
                  </a:cubicBezTo>
                  <a:lnTo>
                    <a:pt x="16173" y="21600"/>
                  </a:lnTo>
                  <a:lnTo>
                    <a:pt x="21600" y="21600"/>
                  </a:lnTo>
                  <a:lnTo>
                    <a:pt x="21600" y="9077"/>
                  </a:lnTo>
                  <a:cubicBezTo>
                    <a:pt x="21600" y="6165"/>
                    <a:pt x="21278" y="4417"/>
                    <a:pt x="20096" y="2816"/>
                  </a:cubicBezTo>
                  <a:cubicBezTo>
                    <a:pt x="18806" y="1068"/>
                    <a:pt x="16442" y="0"/>
                    <a:pt x="1311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054" name="Google Shape;581;p85"/>
            <p:cNvSpPr/>
            <p:nvPr/>
          </p:nvSpPr>
          <p:spPr>
            <a:xfrm>
              <a:off x="7073558"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2" y="0"/>
                    <a:pt x="0" y="4974"/>
                    <a:pt x="0" y="10800"/>
                  </a:cubicBezTo>
                  <a:cubicBezTo>
                    <a:pt x="0" y="16626"/>
                    <a:pt x="4282" y="21600"/>
                    <a:pt x="10494" y="21600"/>
                  </a:cubicBezTo>
                  <a:cubicBezTo>
                    <a:pt x="12894" y="21600"/>
                    <a:pt x="15576" y="20368"/>
                    <a:pt x="16847" y="18284"/>
                  </a:cubicBezTo>
                  <a:lnTo>
                    <a:pt x="16847" y="21079"/>
                  </a:lnTo>
                  <a:lnTo>
                    <a:pt x="21600" y="21079"/>
                  </a:lnTo>
                  <a:lnTo>
                    <a:pt x="21600" y="521"/>
                  </a:lnTo>
                  <a:lnTo>
                    <a:pt x="16847" y="521"/>
                  </a:lnTo>
                  <a:lnTo>
                    <a:pt x="16847" y="3316"/>
                  </a:lnTo>
                  <a:cubicBezTo>
                    <a:pt x="15576" y="1232"/>
                    <a:pt x="12894"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grpSp>
      <p:sp>
        <p:nvSpPr>
          <p:cNvPr id="1056"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565057"/>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3_TITLE_2">
    <p:bg>
      <p:bgPr>
        <a:solidFill>
          <a:srgbClr val="F9F7F2"/>
        </a:solidFill>
        <a:effectLst/>
      </p:bgPr>
    </p:bg>
    <p:spTree>
      <p:nvGrpSpPr>
        <p:cNvPr id="1" name=""/>
        <p:cNvGrpSpPr/>
        <p:nvPr/>
      </p:nvGrpSpPr>
      <p:grpSpPr>
        <a:xfrm>
          <a:off x="0" y="0"/>
          <a:ext cx="0" cy="0"/>
          <a:chOff x="0" y="0"/>
          <a:chExt cx="0" cy="0"/>
        </a:xfrm>
      </p:grpSpPr>
      <p:grpSp>
        <p:nvGrpSpPr>
          <p:cNvPr id="1065" name="Google Shape;583;p86"/>
          <p:cNvGrpSpPr/>
          <p:nvPr/>
        </p:nvGrpSpPr>
        <p:grpSpPr>
          <a:xfrm>
            <a:off x="-101" y="0"/>
            <a:ext cx="9144002" cy="6858000"/>
            <a:chOff x="-50" y="0"/>
            <a:chExt cx="9144001" cy="5143500"/>
          </a:xfrm>
        </p:grpSpPr>
        <p:sp>
          <p:nvSpPr>
            <p:cNvPr id="1063" name="Rectangle"/>
            <p:cNvSpPr/>
            <p:nvPr/>
          </p:nvSpPr>
          <p:spPr>
            <a:xfrm>
              <a:off x="-50" y="0"/>
              <a:ext cx="9144001" cy="5143500"/>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endParaRPr sz="1800"/>
            </a:p>
          </p:txBody>
        </p:sp>
        <p:sp>
          <p:nvSpPr>
            <p:cNvPr id="1064" name="v="/>
            <p:cNvSpPr txBox="1"/>
            <p:nvPr/>
          </p:nvSpPr>
          <p:spPr>
            <a:xfrm>
              <a:off x="-50" y="2398638"/>
              <a:ext cx="9144001" cy="346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lstStyle>
            <a:p>
              <a:r>
                <a:rPr sz="1800"/>
                <a:t>v=</a:t>
              </a:r>
            </a:p>
          </p:txBody>
        </p:sp>
      </p:grpSp>
      <p:grpSp>
        <p:nvGrpSpPr>
          <p:cNvPr id="1076" name="Google Shape;584;p86"/>
          <p:cNvGrpSpPr/>
          <p:nvPr/>
        </p:nvGrpSpPr>
        <p:grpSpPr>
          <a:xfrm>
            <a:off x="522148" y="343598"/>
            <a:ext cx="597257" cy="187933"/>
            <a:chOff x="0" y="0"/>
            <a:chExt cx="597256" cy="140949"/>
          </a:xfrm>
        </p:grpSpPr>
        <p:sp>
          <p:nvSpPr>
            <p:cNvPr id="1066" name="Google Shape;585;p86"/>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1067" name="Google Shape;586;p86"/>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1068" name="Google Shape;587;p86"/>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1069" name="Google Shape;588;p86"/>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1070" name="Google Shape;589;p86"/>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1071" name="Google Shape;590;p86"/>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1072" name="Google Shape;591;p86"/>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1073" name="Google Shape;592;p86"/>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1074" name="Google Shape;593;p86"/>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1075" name="Google Shape;594;p86"/>
            <p:cNvSpPr/>
            <p:nvPr/>
          </p:nvSpPr>
          <p:spPr>
            <a:xfrm>
              <a:off x="35331" y="35331"/>
              <a:ext cx="35145" cy="70288"/>
            </a:xfrm>
            <a:prstGeom prst="rect">
              <a:avLst/>
            </a:prstGeom>
            <a:solidFill>
              <a:srgbClr val="DFDCD4"/>
            </a:solidFill>
            <a:ln w="12700" cap="flat">
              <a:noFill/>
              <a:miter lim="400000"/>
            </a:ln>
            <a:effectLst/>
          </p:spPr>
          <p:txBody>
            <a:bodyPr wrap="square" lIns="45719" tIns="45719" rIns="45719" bIns="45719" numCol="1" anchor="ctr">
              <a:noAutofit/>
            </a:bodyPr>
            <a:lstStyle/>
            <a:p>
              <a:endParaRPr sz="1800"/>
            </a:p>
          </p:txBody>
        </p:sp>
      </p:grpSp>
      <p:grpSp>
        <p:nvGrpSpPr>
          <p:cNvPr id="1083" name="Google Shape;595;p86"/>
          <p:cNvGrpSpPr/>
          <p:nvPr/>
        </p:nvGrpSpPr>
        <p:grpSpPr>
          <a:xfrm>
            <a:off x="146041" y="3228799"/>
            <a:ext cx="8851642" cy="3429621"/>
            <a:chOff x="0" y="0"/>
            <a:chExt cx="8851641" cy="2572214"/>
          </a:xfrm>
        </p:grpSpPr>
        <p:sp>
          <p:nvSpPr>
            <p:cNvPr id="1077" name="Google Shape;596;p86"/>
            <p:cNvSpPr/>
            <p:nvPr/>
          </p:nvSpPr>
          <p:spPr>
            <a:xfrm>
              <a:off x="0" y="0"/>
              <a:ext cx="2045356" cy="2529584"/>
            </a:xfrm>
            <a:custGeom>
              <a:avLst/>
              <a:gdLst/>
              <a:ahLst/>
              <a:cxnLst>
                <a:cxn ang="0">
                  <a:pos x="wd2" y="hd2"/>
                </a:cxn>
                <a:cxn ang="5400000">
                  <a:pos x="wd2" y="hd2"/>
                </a:cxn>
                <a:cxn ang="10800000">
                  <a:pos x="wd2" y="hd2"/>
                </a:cxn>
                <a:cxn ang="16200000">
                  <a:pos x="wd2" y="hd2"/>
                </a:cxn>
              </a:cxnLst>
              <a:rect l="0" t="0" r="r" b="b"/>
              <a:pathLst>
                <a:path w="21600" h="21600" extrusionOk="0">
                  <a:moveTo>
                    <a:pt x="10800" y="5888"/>
                  </a:moveTo>
                  <a:lnTo>
                    <a:pt x="14482" y="15646"/>
                  </a:lnTo>
                  <a:lnTo>
                    <a:pt x="7118" y="15646"/>
                  </a:lnTo>
                  <a:lnTo>
                    <a:pt x="10800" y="5888"/>
                  </a:lnTo>
                  <a:close/>
                  <a:moveTo>
                    <a:pt x="9245" y="0"/>
                  </a:moveTo>
                  <a:lnTo>
                    <a:pt x="0" y="21600"/>
                  </a:lnTo>
                  <a:lnTo>
                    <a:pt x="4623" y="21534"/>
                  </a:lnTo>
                  <a:lnTo>
                    <a:pt x="5768" y="18821"/>
                  </a:lnTo>
                  <a:lnTo>
                    <a:pt x="15832" y="18821"/>
                  </a:lnTo>
                  <a:lnTo>
                    <a:pt x="16937" y="21534"/>
                  </a:lnTo>
                  <a:lnTo>
                    <a:pt x="21600" y="21600"/>
                  </a:lnTo>
                  <a:lnTo>
                    <a:pt x="12355"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1078" name="Google Shape;597;p86"/>
            <p:cNvSpPr/>
            <p:nvPr/>
          </p:nvSpPr>
          <p:spPr>
            <a:xfrm>
              <a:off x="2122839" y="3858"/>
              <a:ext cx="391248" cy="252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38"/>
                  </a:lnTo>
                  <a:lnTo>
                    <a:pt x="11120" y="10038"/>
                  </a:lnTo>
                  <a:lnTo>
                    <a:pt x="11120" y="7222"/>
                  </a:lnTo>
                  <a:lnTo>
                    <a:pt x="21600" y="7222"/>
                  </a:lnTo>
                  <a:lnTo>
                    <a:pt x="216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1079" name="Google Shape;598;p86"/>
            <p:cNvSpPr/>
            <p:nvPr/>
          </p:nvSpPr>
          <p:spPr>
            <a:xfrm>
              <a:off x="2688409" y="340897"/>
              <a:ext cx="836764" cy="22080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40"/>
                  </a:lnTo>
                  <a:cubicBezTo>
                    <a:pt x="0" y="21373"/>
                    <a:pt x="9100" y="21600"/>
                    <a:pt x="14000" y="21600"/>
                  </a:cubicBezTo>
                  <a:cubicBezTo>
                    <a:pt x="16600" y="21600"/>
                    <a:pt x="19099" y="21524"/>
                    <a:pt x="21600" y="21410"/>
                  </a:cubicBezTo>
                  <a:lnTo>
                    <a:pt x="21600" y="18000"/>
                  </a:lnTo>
                  <a:cubicBezTo>
                    <a:pt x="19899" y="18114"/>
                    <a:pt x="18200" y="18151"/>
                    <a:pt x="16500" y="18151"/>
                  </a:cubicBezTo>
                  <a:cubicBezTo>
                    <a:pt x="12500" y="18151"/>
                    <a:pt x="10100" y="17810"/>
                    <a:pt x="10100" y="14930"/>
                  </a:cubicBezTo>
                  <a:lnTo>
                    <a:pt x="10100" y="8185"/>
                  </a:lnTo>
                  <a:lnTo>
                    <a:pt x="20099" y="8185"/>
                  </a:lnTo>
                  <a:lnTo>
                    <a:pt x="20099" y="4964"/>
                  </a:lnTo>
                  <a:lnTo>
                    <a:pt x="10100" y="4964"/>
                  </a:lnTo>
                  <a:lnTo>
                    <a:pt x="101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1080" name="Google Shape;599;p86"/>
            <p:cNvSpPr/>
            <p:nvPr/>
          </p:nvSpPr>
          <p:spPr>
            <a:xfrm>
              <a:off x="3482540"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3" y="0"/>
                    <a:pt x="0" y="4974"/>
                    <a:pt x="0" y="10800"/>
                  </a:cubicBezTo>
                  <a:cubicBezTo>
                    <a:pt x="0" y="16626"/>
                    <a:pt x="4283" y="21600"/>
                    <a:pt x="10494" y="21600"/>
                  </a:cubicBezTo>
                  <a:cubicBezTo>
                    <a:pt x="12894" y="21600"/>
                    <a:pt x="15529" y="20368"/>
                    <a:pt x="16847" y="18284"/>
                  </a:cubicBezTo>
                  <a:lnTo>
                    <a:pt x="16847" y="21079"/>
                  </a:lnTo>
                  <a:lnTo>
                    <a:pt x="21600" y="21079"/>
                  </a:lnTo>
                  <a:lnTo>
                    <a:pt x="21600" y="521"/>
                  </a:lnTo>
                  <a:lnTo>
                    <a:pt x="16847" y="521"/>
                  </a:lnTo>
                  <a:lnTo>
                    <a:pt x="16847" y="3316"/>
                  </a:lnTo>
                  <a:cubicBezTo>
                    <a:pt x="15529" y="1232"/>
                    <a:pt x="12894"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1081" name="Google Shape;600;p86"/>
            <p:cNvSpPr/>
            <p:nvPr/>
          </p:nvSpPr>
          <p:spPr>
            <a:xfrm>
              <a:off x="5423308" y="805738"/>
              <a:ext cx="1557271" cy="1723846"/>
            </a:xfrm>
            <a:custGeom>
              <a:avLst/>
              <a:gdLst/>
              <a:ahLst/>
              <a:cxnLst>
                <a:cxn ang="0">
                  <a:pos x="wd2" y="hd2"/>
                </a:cxn>
                <a:cxn ang="5400000">
                  <a:pos x="wd2" y="hd2"/>
                </a:cxn>
                <a:cxn ang="10800000">
                  <a:pos x="wd2" y="hd2"/>
                </a:cxn>
                <a:cxn ang="16200000">
                  <a:pos x="wd2" y="hd2"/>
                </a:cxn>
              </a:cxnLst>
              <a:rect l="0" t="0" r="r" b="b"/>
              <a:pathLst>
                <a:path w="21600" h="21600" extrusionOk="0">
                  <a:moveTo>
                    <a:pt x="13110" y="0"/>
                  </a:moveTo>
                  <a:cubicBezTo>
                    <a:pt x="9672" y="0"/>
                    <a:pt x="6931" y="1214"/>
                    <a:pt x="5481" y="3446"/>
                  </a:cubicBezTo>
                  <a:lnTo>
                    <a:pt x="5481" y="534"/>
                  </a:lnTo>
                  <a:lnTo>
                    <a:pt x="0" y="534"/>
                  </a:lnTo>
                  <a:lnTo>
                    <a:pt x="0" y="21600"/>
                  </a:lnTo>
                  <a:lnTo>
                    <a:pt x="5481" y="21600"/>
                  </a:lnTo>
                  <a:lnTo>
                    <a:pt x="5481" y="10679"/>
                  </a:lnTo>
                  <a:cubicBezTo>
                    <a:pt x="5481" y="7087"/>
                    <a:pt x="7308" y="4320"/>
                    <a:pt x="11069" y="4320"/>
                  </a:cubicBezTo>
                  <a:cubicBezTo>
                    <a:pt x="14991" y="4320"/>
                    <a:pt x="16173" y="7087"/>
                    <a:pt x="16173" y="10679"/>
                  </a:cubicBezTo>
                  <a:lnTo>
                    <a:pt x="16173" y="21600"/>
                  </a:lnTo>
                  <a:lnTo>
                    <a:pt x="21600" y="21600"/>
                  </a:lnTo>
                  <a:lnTo>
                    <a:pt x="21600" y="9077"/>
                  </a:lnTo>
                  <a:cubicBezTo>
                    <a:pt x="21600" y="6165"/>
                    <a:pt x="21278" y="4417"/>
                    <a:pt x="20096" y="2816"/>
                  </a:cubicBezTo>
                  <a:cubicBezTo>
                    <a:pt x="18806" y="1068"/>
                    <a:pt x="16442" y="0"/>
                    <a:pt x="1311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1082" name="Google Shape;601;p86"/>
            <p:cNvSpPr/>
            <p:nvPr/>
          </p:nvSpPr>
          <p:spPr>
            <a:xfrm>
              <a:off x="7073558"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2" y="0"/>
                    <a:pt x="0" y="4974"/>
                    <a:pt x="0" y="10800"/>
                  </a:cubicBezTo>
                  <a:cubicBezTo>
                    <a:pt x="0" y="16626"/>
                    <a:pt x="4282" y="21600"/>
                    <a:pt x="10494" y="21600"/>
                  </a:cubicBezTo>
                  <a:cubicBezTo>
                    <a:pt x="12894" y="21600"/>
                    <a:pt x="15576" y="20368"/>
                    <a:pt x="16847" y="18284"/>
                  </a:cubicBezTo>
                  <a:lnTo>
                    <a:pt x="16847" y="21079"/>
                  </a:lnTo>
                  <a:lnTo>
                    <a:pt x="21600" y="21079"/>
                  </a:lnTo>
                  <a:lnTo>
                    <a:pt x="21600" y="521"/>
                  </a:lnTo>
                  <a:lnTo>
                    <a:pt x="16847" y="521"/>
                  </a:lnTo>
                  <a:lnTo>
                    <a:pt x="16847" y="3316"/>
                  </a:lnTo>
                  <a:cubicBezTo>
                    <a:pt x="15576" y="1232"/>
                    <a:pt x="12894"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grpSp>
      <p:sp>
        <p:nvSpPr>
          <p:cNvPr id="1084"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8232253"/>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3_TITLE_1_1">
    <p:bg>
      <p:bgPr>
        <a:solidFill>
          <a:srgbClr val="F9F7F2"/>
        </a:solidFill>
        <a:effectLst/>
      </p:bgPr>
    </p:bg>
    <p:spTree>
      <p:nvGrpSpPr>
        <p:cNvPr id="1" name=""/>
        <p:cNvGrpSpPr/>
        <p:nvPr/>
      </p:nvGrpSpPr>
      <p:grpSpPr>
        <a:xfrm>
          <a:off x="0" y="0"/>
          <a:ext cx="0" cy="0"/>
          <a:chOff x="0" y="0"/>
          <a:chExt cx="0" cy="0"/>
        </a:xfrm>
      </p:grpSpPr>
      <p:grpSp>
        <p:nvGrpSpPr>
          <p:cNvPr id="1101" name="Google Shape;603;p87"/>
          <p:cNvGrpSpPr/>
          <p:nvPr/>
        </p:nvGrpSpPr>
        <p:grpSpPr>
          <a:xfrm>
            <a:off x="522148" y="343598"/>
            <a:ext cx="597257" cy="187933"/>
            <a:chOff x="0" y="0"/>
            <a:chExt cx="597256" cy="140949"/>
          </a:xfrm>
        </p:grpSpPr>
        <p:sp>
          <p:nvSpPr>
            <p:cNvPr id="1091" name="Google Shape;604;p87"/>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92" name="Google Shape;605;p87"/>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93" name="Google Shape;606;p87"/>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94" name="Google Shape;607;p87"/>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95" name="Google Shape;608;p87"/>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96" name="Google Shape;609;p87"/>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97" name="Google Shape;610;p87"/>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98" name="Google Shape;611;p87"/>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099" name="Google Shape;612;p87"/>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100" name="Google Shape;613;p87"/>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1102"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3308391"/>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4_TITLE_1_1_2">
    <p:bg>
      <p:bgPr>
        <a:solidFill>
          <a:srgbClr val="F9F7F2"/>
        </a:solidFill>
        <a:effectLst/>
      </p:bgPr>
    </p:bg>
    <p:spTree>
      <p:nvGrpSpPr>
        <p:cNvPr id="1" name=""/>
        <p:cNvGrpSpPr/>
        <p:nvPr/>
      </p:nvGrpSpPr>
      <p:grpSpPr>
        <a:xfrm>
          <a:off x="0" y="0"/>
          <a:ext cx="0" cy="0"/>
          <a:chOff x="0" y="0"/>
          <a:chExt cx="0" cy="0"/>
        </a:xfrm>
      </p:grpSpPr>
      <p:sp>
        <p:nvSpPr>
          <p:cNvPr id="1109" name="Google Shape;615;p88"/>
          <p:cNvSpPr txBox="1"/>
          <p:nvPr/>
        </p:nvSpPr>
        <p:spPr>
          <a:xfrm>
            <a:off x="7719356" y="6626289"/>
            <a:ext cx="1278601" cy="7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gn="r">
              <a:defRPr sz="500"/>
            </a:lvl1pPr>
          </a:lstStyle>
          <a:p>
            <a:r>
              <a:rPr sz="500"/>
              <a:t>© Altana 2024. All Rights Reserved</a:t>
            </a:r>
          </a:p>
        </p:txBody>
      </p:sp>
      <p:grpSp>
        <p:nvGrpSpPr>
          <p:cNvPr id="1120" name="Google Shape;616;p88"/>
          <p:cNvGrpSpPr/>
          <p:nvPr/>
        </p:nvGrpSpPr>
        <p:grpSpPr>
          <a:xfrm>
            <a:off x="522148" y="343598"/>
            <a:ext cx="597257" cy="187933"/>
            <a:chOff x="0" y="0"/>
            <a:chExt cx="597256" cy="140949"/>
          </a:xfrm>
        </p:grpSpPr>
        <p:sp>
          <p:nvSpPr>
            <p:cNvPr id="1110" name="Google Shape;617;p88"/>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111" name="Google Shape;618;p88"/>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112" name="Google Shape;619;p88"/>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113" name="Google Shape;620;p88"/>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114" name="Google Shape;621;p88"/>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115" name="Google Shape;622;p88"/>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116" name="Google Shape;623;p88"/>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117" name="Google Shape;624;p88"/>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118" name="Google Shape;625;p88"/>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119" name="Google Shape;626;p88"/>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1121"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5222228"/>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3_TITLE_1_1_1">
    <p:bg>
      <p:bgPr>
        <a:solidFill>
          <a:srgbClr val="F9F7F2"/>
        </a:solidFill>
        <a:effectLst/>
      </p:bgPr>
    </p:bg>
    <p:spTree>
      <p:nvGrpSpPr>
        <p:cNvPr id="1" name=""/>
        <p:cNvGrpSpPr/>
        <p:nvPr/>
      </p:nvGrpSpPr>
      <p:grpSpPr>
        <a:xfrm>
          <a:off x="0" y="0"/>
          <a:ext cx="0" cy="0"/>
          <a:chOff x="0" y="0"/>
          <a:chExt cx="0" cy="0"/>
        </a:xfrm>
      </p:grpSpPr>
      <p:grpSp>
        <p:nvGrpSpPr>
          <p:cNvPr id="1138" name="Google Shape;628;p89"/>
          <p:cNvGrpSpPr/>
          <p:nvPr/>
        </p:nvGrpSpPr>
        <p:grpSpPr>
          <a:xfrm>
            <a:off x="522148" y="343598"/>
            <a:ext cx="597257" cy="187933"/>
            <a:chOff x="0" y="0"/>
            <a:chExt cx="597256" cy="140949"/>
          </a:xfrm>
        </p:grpSpPr>
        <p:sp>
          <p:nvSpPr>
            <p:cNvPr id="1128" name="Google Shape;629;p89"/>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29" name="Google Shape;630;p89"/>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30" name="Google Shape;631;p89"/>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31" name="Google Shape;632;p89"/>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32" name="Google Shape;633;p89"/>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33" name="Google Shape;634;p89"/>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34" name="Google Shape;635;p89"/>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35" name="Google Shape;636;p89"/>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36" name="Google Shape;637;p89"/>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37" name="Google Shape;638;p89"/>
            <p:cNvSpPr/>
            <p:nvPr/>
          </p:nvSpPr>
          <p:spPr>
            <a:xfrm>
              <a:off x="35331" y="35331"/>
              <a:ext cx="35145" cy="70288"/>
            </a:xfrm>
            <a:prstGeom prst="rect">
              <a:avLst/>
            </a:prstGeom>
            <a:solidFill>
              <a:srgbClr val="273DA6"/>
            </a:solidFill>
            <a:ln w="12700" cap="flat">
              <a:noFill/>
              <a:miter lim="400000"/>
            </a:ln>
            <a:effectLst/>
          </p:spPr>
          <p:txBody>
            <a:bodyPr wrap="square" lIns="45719" tIns="45719" rIns="45719" bIns="45719" numCol="1" anchor="ctr">
              <a:noAutofit/>
            </a:bodyPr>
            <a:lstStyle/>
            <a:p>
              <a:endParaRPr sz="1800"/>
            </a:p>
          </p:txBody>
        </p:sp>
      </p:grpSp>
      <p:sp>
        <p:nvSpPr>
          <p:cNvPr id="1139"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2469202"/>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3_TITLE_1_1_1_1">
    <p:bg>
      <p:bgPr>
        <a:solidFill>
          <a:srgbClr val="F9F7F2"/>
        </a:solidFill>
        <a:effectLst/>
      </p:bgPr>
    </p:bg>
    <p:spTree>
      <p:nvGrpSpPr>
        <p:cNvPr id="1" name=""/>
        <p:cNvGrpSpPr/>
        <p:nvPr/>
      </p:nvGrpSpPr>
      <p:grpSpPr>
        <a:xfrm>
          <a:off x="0" y="0"/>
          <a:ext cx="0" cy="0"/>
          <a:chOff x="0" y="0"/>
          <a:chExt cx="0" cy="0"/>
        </a:xfrm>
      </p:grpSpPr>
      <p:sp>
        <p:nvSpPr>
          <p:cNvPr id="1146" name="Google Shape;640;p90"/>
          <p:cNvSpPr txBox="1"/>
          <p:nvPr/>
        </p:nvSpPr>
        <p:spPr>
          <a:xfrm>
            <a:off x="7719356" y="6626289"/>
            <a:ext cx="1278601" cy="7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gn="r">
              <a:defRPr sz="500">
                <a:solidFill>
                  <a:srgbClr val="273DA6"/>
                </a:solidFill>
              </a:defRPr>
            </a:lvl1pPr>
          </a:lstStyle>
          <a:p>
            <a:r>
              <a:rPr sz="500"/>
              <a:t>© Altana 2024. All Rights Reserved</a:t>
            </a:r>
          </a:p>
        </p:txBody>
      </p:sp>
      <p:grpSp>
        <p:nvGrpSpPr>
          <p:cNvPr id="1157" name="Google Shape;641;p90"/>
          <p:cNvGrpSpPr/>
          <p:nvPr/>
        </p:nvGrpSpPr>
        <p:grpSpPr>
          <a:xfrm>
            <a:off x="522148" y="343598"/>
            <a:ext cx="597257" cy="187933"/>
            <a:chOff x="0" y="0"/>
            <a:chExt cx="597256" cy="140949"/>
          </a:xfrm>
        </p:grpSpPr>
        <p:sp>
          <p:nvSpPr>
            <p:cNvPr id="1147" name="Google Shape;642;p90"/>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48" name="Google Shape;643;p90"/>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49" name="Google Shape;644;p90"/>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50" name="Google Shape;645;p90"/>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51" name="Google Shape;646;p90"/>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52" name="Google Shape;647;p90"/>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53" name="Google Shape;648;p90"/>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54" name="Google Shape;649;p90"/>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55" name="Google Shape;650;p90"/>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1156" name="Google Shape;651;p90"/>
            <p:cNvSpPr/>
            <p:nvPr/>
          </p:nvSpPr>
          <p:spPr>
            <a:xfrm>
              <a:off x="35331" y="35331"/>
              <a:ext cx="35145" cy="70288"/>
            </a:xfrm>
            <a:prstGeom prst="rect">
              <a:avLst/>
            </a:prstGeom>
            <a:solidFill>
              <a:srgbClr val="273DA6"/>
            </a:solidFill>
            <a:ln w="12700" cap="flat">
              <a:noFill/>
              <a:miter lim="400000"/>
            </a:ln>
            <a:effectLst/>
          </p:spPr>
          <p:txBody>
            <a:bodyPr wrap="square" lIns="45719" tIns="45719" rIns="45719" bIns="45719" numCol="1" anchor="ctr">
              <a:noAutofit/>
            </a:bodyPr>
            <a:lstStyle/>
            <a:p>
              <a:endParaRPr sz="1800"/>
            </a:p>
          </p:txBody>
        </p:sp>
      </p:grpSp>
      <p:sp>
        <p:nvSpPr>
          <p:cNvPr id="1158"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81264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3048001" y="-130628"/>
            <a:ext cx="3048000" cy="7119256"/>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3802981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4_CUSTOM">
    <p:bg>
      <p:bgPr>
        <a:solidFill>
          <a:srgbClr val="F9F7F2"/>
        </a:solidFill>
        <a:effectLst/>
      </p:bgPr>
    </p:bg>
    <p:spTree>
      <p:nvGrpSpPr>
        <p:cNvPr id="1" name=""/>
        <p:cNvGrpSpPr/>
        <p:nvPr/>
      </p:nvGrpSpPr>
      <p:grpSpPr>
        <a:xfrm>
          <a:off x="0" y="0"/>
          <a:ext cx="0" cy="0"/>
          <a:chOff x="0" y="0"/>
          <a:chExt cx="0" cy="0"/>
        </a:xfrm>
      </p:grpSpPr>
      <p:sp>
        <p:nvSpPr>
          <p:cNvPr id="1165"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3992142"/>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4_CUSTOM_1">
    <p:bg>
      <p:bgPr>
        <a:solidFill>
          <a:srgbClr val="F9F7F2"/>
        </a:solidFill>
        <a:effectLst/>
      </p:bgPr>
    </p:bg>
    <p:spTree>
      <p:nvGrpSpPr>
        <p:cNvPr id="1" name=""/>
        <p:cNvGrpSpPr/>
        <p:nvPr/>
      </p:nvGrpSpPr>
      <p:grpSpPr>
        <a:xfrm>
          <a:off x="0" y="0"/>
          <a:ext cx="0" cy="0"/>
          <a:chOff x="0" y="0"/>
          <a:chExt cx="0" cy="0"/>
        </a:xfrm>
      </p:grpSpPr>
      <p:grpSp>
        <p:nvGrpSpPr>
          <p:cNvPr id="1174" name="Google Shape;654;p92"/>
          <p:cNvGrpSpPr/>
          <p:nvPr/>
        </p:nvGrpSpPr>
        <p:grpSpPr>
          <a:xfrm>
            <a:off x="-251" y="198"/>
            <a:ext cx="9144002" cy="6858003"/>
            <a:chOff x="-125" y="74"/>
            <a:chExt cx="9144001" cy="5143501"/>
          </a:xfrm>
        </p:grpSpPr>
        <p:sp>
          <p:nvSpPr>
            <p:cNvPr id="1172" name="Rectangle"/>
            <p:cNvSpPr/>
            <p:nvPr/>
          </p:nvSpPr>
          <p:spPr>
            <a:xfrm>
              <a:off x="-125" y="74"/>
              <a:ext cx="9144001" cy="51435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endParaRPr sz="1800"/>
            </a:p>
          </p:txBody>
        </p:sp>
        <p:sp>
          <p:nvSpPr>
            <p:cNvPr id="1173" name="v"/>
            <p:cNvSpPr txBox="1"/>
            <p:nvPr/>
          </p:nvSpPr>
          <p:spPr>
            <a:xfrm>
              <a:off x="-125" y="2398713"/>
              <a:ext cx="9144001" cy="346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lstStyle>
            <a:p>
              <a:r>
                <a:rPr sz="1800"/>
                <a:t>v</a:t>
              </a:r>
            </a:p>
          </p:txBody>
        </p:sp>
      </p:grpSp>
      <p:sp>
        <p:nvSpPr>
          <p:cNvPr id="1175"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9724935"/>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4_ONE_COLUMN_TEXT">
    <p:bg>
      <p:bgPr>
        <a:solidFill>
          <a:srgbClr val="F9F7F2"/>
        </a:solidFill>
        <a:effectLst/>
      </p:bgPr>
    </p:bg>
    <p:spTree>
      <p:nvGrpSpPr>
        <p:cNvPr id="1" name=""/>
        <p:cNvGrpSpPr/>
        <p:nvPr/>
      </p:nvGrpSpPr>
      <p:grpSpPr>
        <a:xfrm>
          <a:off x="0" y="0"/>
          <a:ext cx="0" cy="0"/>
          <a:chOff x="0" y="0"/>
          <a:chExt cx="0" cy="0"/>
        </a:xfrm>
      </p:grpSpPr>
      <p:pic>
        <p:nvPicPr>
          <p:cNvPr id="1182" name="Google Shape;656;p93" descr="Google Shape;656;p93"/>
          <p:cNvPicPr>
            <a:picLocks noChangeAspect="1"/>
          </p:cNvPicPr>
          <p:nvPr/>
        </p:nvPicPr>
        <p:blipFill>
          <a:blip r:embed="rId2"/>
          <a:stretch>
            <a:fillRect/>
          </a:stretch>
        </p:blipFill>
        <p:spPr>
          <a:xfrm>
            <a:off x="-25" y="0"/>
            <a:ext cx="9144052" cy="6858000"/>
          </a:xfrm>
          <a:prstGeom prst="rect">
            <a:avLst/>
          </a:prstGeom>
          <a:ln w="12700">
            <a:miter lim="400000"/>
          </a:ln>
        </p:spPr>
      </p:pic>
      <p:sp>
        <p:nvSpPr>
          <p:cNvPr id="1183"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8201622"/>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4_ONE_COLUMN_TEXT_1">
    <p:bg>
      <p:bgPr>
        <a:solidFill>
          <a:srgbClr val="F9F7F2"/>
        </a:solidFill>
        <a:effectLst/>
      </p:bgPr>
    </p:bg>
    <p:spTree>
      <p:nvGrpSpPr>
        <p:cNvPr id="1" name=""/>
        <p:cNvGrpSpPr/>
        <p:nvPr/>
      </p:nvGrpSpPr>
      <p:grpSpPr>
        <a:xfrm>
          <a:off x="0" y="0"/>
          <a:ext cx="0" cy="0"/>
          <a:chOff x="0" y="0"/>
          <a:chExt cx="0" cy="0"/>
        </a:xfrm>
      </p:grpSpPr>
      <p:pic>
        <p:nvPicPr>
          <p:cNvPr id="1190" name="Google Shape;658;p94" descr="Google Shape;658;p94"/>
          <p:cNvPicPr>
            <a:picLocks noChangeAspect="1"/>
          </p:cNvPicPr>
          <p:nvPr/>
        </p:nvPicPr>
        <p:blipFill>
          <a:blip r:embed="rId2"/>
          <a:stretch>
            <a:fillRect/>
          </a:stretch>
        </p:blipFill>
        <p:spPr>
          <a:xfrm>
            <a:off x="0" y="0"/>
            <a:ext cx="9144004" cy="6858003"/>
          </a:xfrm>
          <a:prstGeom prst="rect">
            <a:avLst/>
          </a:prstGeom>
          <a:ln w="12700">
            <a:miter lim="400000"/>
          </a:ln>
        </p:spPr>
      </p:pic>
      <p:sp>
        <p:nvSpPr>
          <p:cNvPr id="1191"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1173709"/>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4_ONE_COLUMN_TEXT_1_1">
    <p:bg>
      <p:bgPr>
        <a:solidFill>
          <a:srgbClr val="F9F7F2"/>
        </a:solidFill>
        <a:effectLst/>
      </p:bgPr>
    </p:bg>
    <p:spTree>
      <p:nvGrpSpPr>
        <p:cNvPr id="1" name=""/>
        <p:cNvGrpSpPr/>
        <p:nvPr/>
      </p:nvGrpSpPr>
      <p:grpSpPr>
        <a:xfrm>
          <a:off x="0" y="0"/>
          <a:ext cx="0" cy="0"/>
          <a:chOff x="0" y="0"/>
          <a:chExt cx="0" cy="0"/>
        </a:xfrm>
      </p:grpSpPr>
      <p:pic>
        <p:nvPicPr>
          <p:cNvPr id="1198" name="Google Shape;660;p95" descr="Google Shape;660;p95"/>
          <p:cNvPicPr>
            <a:picLocks noChangeAspect="1"/>
          </p:cNvPicPr>
          <p:nvPr/>
        </p:nvPicPr>
        <p:blipFill>
          <a:blip r:embed="rId2"/>
          <a:stretch>
            <a:fillRect/>
          </a:stretch>
        </p:blipFill>
        <p:spPr>
          <a:xfrm>
            <a:off x="0" y="0"/>
            <a:ext cx="9144004" cy="6858003"/>
          </a:xfrm>
          <a:prstGeom prst="rect">
            <a:avLst/>
          </a:prstGeom>
          <a:ln w="12700">
            <a:miter lim="400000"/>
          </a:ln>
        </p:spPr>
      </p:pic>
      <p:sp>
        <p:nvSpPr>
          <p:cNvPr id="1199"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099511"/>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_Basic_4_1_1_1_1_4_2_1">
    <p:bg>
      <p:bgPr>
        <a:solidFill>
          <a:srgbClr val="F9F7F2"/>
        </a:solidFill>
        <a:effectLst/>
      </p:bgPr>
    </p:bg>
    <p:spTree>
      <p:nvGrpSpPr>
        <p:cNvPr id="1" name=""/>
        <p:cNvGrpSpPr/>
        <p:nvPr/>
      </p:nvGrpSpPr>
      <p:grpSpPr>
        <a:xfrm>
          <a:off x="0" y="0"/>
          <a:ext cx="0" cy="0"/>
          <a:chOff x="0" y="0"/>
          <a:chExt cx="0" cy="0"/>
        </a:xfrm>
      </p:grpSpPr>
      <p:pic>
        <p:nvPicPr>
          <p:cNvPr id="1206" name="Google Shape;662;p96" descr="Google Shape;662;p96"/>
          <p:cNvPicPr>
            <a:picLocks noChangeAspect="1"/>
          </p:cNvPicPr>
          <p:nvPr/>
        </p:nvPicPr>
        <p:blipFill>
          <a:blip r:embed="rId2"/>
          <a:stretch>
            <a:fillRect/>
          </a:stretch>
        </p:blipFill>
        <p:spPr>
          <a:xfrm>
            <a:off x="188749" y="6400153"/>
            <a:ext cx="609502" cy="196019"/>
          </a:xfrm>
          <a:prstGeom prst="rect">
            <a:avLst/>
          </a:prstGeom>
          <a:ln w="12700">
            <a:miter lim="400000"/>
          </a:ln>
        </p:spPr>
      </p:pic>
      <p:sp>
        <p:nvSpPr>
          <p:cNvPr id="1207"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6624719"/>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_Blank with Logo and Copyright">
    <p:bg>
      <p:bgPr>
        <a:solidFill>
          <a:srgbClr val="F9F7F2"/>
        </a:solidFill>
        <a:effectLst/>
      </p:bgPr>
    </p:bg>
    <p:spTree>
      <p:nvGrpSpPr>
        <p:cNvPr id="1" name=""/>
        <p:cNvGrpSpPr/>
        <p:nvPr/>
      </p:nvGrpSpPr>
      <p:grpSpPr>
        <a:xfrm>
          <a:off x="0" y="0"/>
          <a:ext cx="0" cy="0"/>
          <a:chOff x="0" y="0"/>
          <a:chExt cx="0" cy="0"/>
        </a:xfrm>
      </p:grpSpPr>
      <p:pic>
        <p:nvPicPr>
          <p:cNvPr id="1214" name="Google Shape;664;p97" descr="Google Shape;664;p97"/>
          <p:cNvPicPr>
            <a:picLocks noChangeAspect="1"/>
          </p:cNvPicPr>
          <p:nvPr/>
        </p:nvPicPr>
        <p:blipFill>
          <a:blip r:embed="rId2"/>
          <a:stretch>
            <a:fillRect/>
          </a:stretch>
        </p:blipFill>
        <p:spPr>
          <a:xfrm>
            <a:off x="188490" y="6393300"/>
            <a:ext cx="155139" cy="209616"/>
          </a:xfrm>
          <a:prstGeom prst="rect">
            <a:avLst/>
          </a:prstGeom>
          <a:ln w="12700">
            <a:miter lim="400000"/>
          </a:ln>
        </p:spPr>
      </p:pic>
      <p:sp>
        <p:nvSpPr>
          <p:cNvPr id="1215" name="Google Shape;665;p97"/>
          <p:cNvSpPr txBox="1"/>
          <p:nvPr/>
        </p:nvSpPr>
        <p:spPr>
          <a:xfrm>
            <a:off x="457201" y="6452004"/>
            <a:ext cx="1407901" cy="92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600">
                <a:solidFill>
                  <a:srgbClr val="273DA6"/>
                </a:solidFill>
              </a:defRPr>
            </a:lvl1pPr>
          </a:lstStyle>
          <a:p>
            <a:r>
              <a:rPr sz="600"/>
              <a:t>© Altana Proprietary. All Rights Reserved</a:t>
            </a:r>
          </a:p>
        </p:txBody>
      </p:sp>
      <p:sp>
        <p:nvSpPr>
          <p:cNvPr id="1216"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5136464"/>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2_Blank 1">
    <p:bg>
      <p:bgPr>
        <a:solidFill>
          <a:srgbClr val="F9F7F2"/>
        </a:solidFill>
        <a:effectLst/>
      </p:bgPr>
    </p:bg>
    <p:spTree>
      <p:nvGrpSpPr>
        <p:cNvPr id="1" name=""/>
        <p:cNvGrpSpPr/>
        <p:nvPr/>
      </p:nvGrpSpPr>
      <p:grpSpPr>
        <a:xfrm>
          <a:off x="0" y="0"/>
          <a:ext cx="0" cy="0"/>
          <a:chOff x="0" y="0"/>
          <a:chExt cx="0" cy="0"/>
        </a:xfrm>
      </p:grpSpPr>
      <p:sp>
        <p:nvSpPr>
          <p:cNvPr id="1223"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0489628"/>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2_TITLE_AND_TWO_COLUMNS_1_1_1">
    <p:bg>
      <p:bgPr>
        <a:solidFill>
          <a:srgbClr val="000000"/>
        </a:solidFill>
        <a:effectLst/>
      </p:bgPr>
    </p:bg>
    <p:spTree>
      <p:nvGrpSpPr>
        <p:cNvPr id="1" name=""/>
        <p:cNvGrpSpPr/>
        <p:nvPr/>
      </p:nvGrpSpPr>
      <p:grpSpPr>
        <a:xfrm>
          <a:off x="0" y="0"/>
          <a:ext cx="0" cy="0"/>
          <a:chOff x="0" y="0"/>
          <a:chExt cx="0" cy="0"/>
        </a:xfrm>
      </p:grpSpPr>
      <p:sp>
        <p:nvSpPr>
          <p:cNvPr id="1230" name="Title Text"/>
          <p:cNvSpPr txBox="1">
            <a:spLocks noGrp="1"/>
          </p:cNvSpPr>
          <p:nvPr>
            <p:ph type="title"/>
          </p:nvPr>
        </p:nvSpPr>
        <p:spPr>
          <a:xfrm>
            <a:off x="456275" y="611732"/>
            <a:ext cx="4801800" cy="763603"/>
          </a:xfrm>
          <a:prstGeom prst="rect">
            <a:avLst/>
          </a:prstGeom>
        </p:spPr>
        <p:txBody>
          <a:bodyPr lIns="0" tIns="0" rIns="0" bIns="0"/>
          <a:lstStyle>
            <a:lvl1pPr>
              <a:defRPr sz="3600">
                <a:solidFill>
                  <a:srgbClr val="FFFFFF"/>
                </a:solidFill>
              </a:defRPr>
            </a:lvl1pPr>
          </a:lstStyle>
          <a:p>
            <a:r>
              <a:t>Title Text</a:t>
            </a:r>
          </a:p>
        </p:txBody>
      </p:sp>
      <p:sp>
        <p:nvSpPr>
          <p:cNvPr id="1231" name="Body Level One…"/>
          <p:cNvSpPr txBox="1">
            <a:spLocks noGrp="1"/>
          </p:cNvSpPr>
          <p:nvPr>
            <p:ph type="body" sz="quarter" idx="1"/>
          </p:nvPr>
        </p:nvSpPr>
        <p:spPr>
          <a:xfrm>
            <a:off x="456276" y="1752118"/>
            <a:ext cx="1707601" cy="4500801"/>
          </a:xfrm>
          <a:prstGeom prst="rect">
            <a:avLst/>
          </a:prstGeom>
        </p:spPr>
        <p:txBody>
          <a:bodyPr lIns="0" tIns="0" rIns="0" bIns="0"/>
          <a:lstStyle>
            <a:lvl1pPr indent="-298450">
              <a:lnSpc>
                <a:spcPct val="100000"/>
              </a:lnSpc>
              <a:buClr>
                <a:srgbClr val="FFFFFF"/>
              </a:buClr>
              <a:buSzPts val="1100"/>
              <a:defRPr sz="1100">
                <a:solidFill>
                  <a:srgbClr val="FFFFFF"/>
                </a:solidFill>
              </a:defRPr>
            </a:lvl1pPr>
            <a:lvl2pPr marL="914400" indent="-298450">
              <a:lnSpc>
                <a:spcPct val="100000"/>
              </a:lnSpc>
              <a:buClr>
                <a:srgbClr val="FFFFFF"/>
              </a:buClr>
              <a:buSzPts val="1100"/>
              <a:defRPr sz="1100">
                <a:solidFill>
                  <a:srgbClr val="FFFFFF"/>
                </a:solidFill>
              </a:defRPr>
            </a:lvl2pPr>
            <a:lvl3pPr marL="1371600" indent="-298450">
              <a:lnSpc>
                <a:spcPct val="100000"/>
              </a:lnSpc>
              <a:buClr>
                <a:srgbClr val="FFFFFF"/>
              </a:buClr>
              <a:buSzPts val="1100"/>
              <a:defRPr sz="1100">
                <a:solidFill>
                  <a:srgbClr val="FFFFFF"/>
                </a:solidFill>
              </a:defRPr>
            </a:lvl3pPr>
            <a:lvl4pPr marL="1828800" indent="-298450">
              <a:lnSpc>
                <a:spcPct val="100000"/>
              </a:lnSpc>
              <a:buClr>
                <a:srgbClr val="FFFFFF"/>
              </a:buClr>
              <a:buSzPts val="1100"/>
              <a:defRPr sz="1100">
                <a:solidFill>
                  <a:srgbClr val="FFFFFF"/>
                </a:solidFill>
              </a:defRPr>
            </a:lvl4pPr>
            <a:lvl5pPr marL="2286000" indent="-298450">
              <a:lnSpc>
                <a:spcPct val="100000"/>
              </a:lnSpc>
              <a:buClr>
                <a:srgbClr val="FFFFFF"/>
              </a:buClr>
              <a:buSzPts val="1100"/>
              <a:defRPr sz="11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232" name="Google Shape;670;p99"/>
          <p:cNvSpPr txBox="1">
            <a:spLocks noGrp="1"/>
          </p:cNvSpPr>
          <p:nvPr>
            <p:ph type="body" sz="quarter" idx="21"/>
          </p:nvPr>
        </p:nvSpPr>
        <p:spPr>
          <a:xfrm>
            <a:off x="2629294" y="1752116"/>
            <a:ext cx="1707601" cy="4500803"/>
          </a:xfrm>
          <a:prstGeom prst="rect">
            <a:avLst/>
          </a:prstGeom>
        </p:spPr>
        <p:txBody>
          <a:bodyPr lIns="0" tIns="0" rIns="0" bIns="0"/>
          <a:lstStyle>
            <a:lvl1pPr indent="-298450">
              <a:lnSpc>
                <a:spcPct val="100000"/>
              </a:lnSpc>
              <a:buClr>
                <a:srgbClr val="FFFFFF"/>
              </a:buClr>
              <a:buSzPts val="1100"/>
              <a:defRPr sz="1100">
                <a:solidFill>
                  <a:srgbClr val="FFFFFF"/>
                </a:solidFill>
              </a:defRPr>
            </a:lvl1pPr>
          </a:lstStyle>
          <a:p>
            <a:pPr indent="-298450">
              <a:lnSpc>
                <a:spcPct val="100000"/>
              </a:lnSpc>
              <a:buClr>
                <a:srgbClr val="FFFFFF"/>
              </a:buClr>
              <a:buSzPts val="1100"/>
              <a:defRPr sz="1100">
                <a:solidFill>
                  <a:srgbClr val="FFFFFF"/>
                </a:solidFill>
              </a:defRPr>
            </a:pPr>
            <a:endParaRPr/>
          </a:p>
        </p:txBody>
      </p:sp>
      <p:sp>
        <p:nvSpPr>
          <p:cNvPr id="1233" name="Google Shape;671;p99"/>
          <p:cNvSpPr txBox="1">
            <a:spLocks noGrp="1"/>
          </p:cNvSpPr>
          <p:nvPr>
            <p:ph type="body" sz="quarter" idx="22"/>
          </p:nvPr>
        </p:nvSpPr>
        <p:spPr>
          <a:xfrm>
            <a:off x="4808026" y="1752116"/>
            <a:ext cx="1707601" cy="4500803"/>
          </a:xfrm>
          <a:prstGeom prst="rect">
            <a:avLst/>
          </a:prstGeom>
        </p:spPr>
        <p:txBody>
          <a:bodyPr lIns="0" tIns="0" rIns="0" bIns="0"/>
          <a:lstStyle>
            <a:lvl1pPr indent="-298450">
              <a:lnSpc>
                <a:spcPct val="100000"/>
              </a:lnSpc>
              <a:buClr>
                <a:srgbClr val="FFFFFF"/>
              </a:buClr>
              <a:buSzPts val="1100"/>
              <a:defRPr sz="1100">
                <a:solidFill>
                  <a:srgbClr val="FFFFFF"/>
                </a:solidFill>
              </a:defRPr>
            </a:lvl1pPr>
          </a:lstStyle>
          <a:p>
            <a:pPr indent="-298450">
              <a:lnSpc>
                <a:spcPct val="100000"/>
              </a:lnSpc>
              <a:buClr>
                <a:srgbClr val="FFFFFF"/>
              </a:buClr>
              <a:buSzPts val="1100"/>
              <a:defRPr sz="1100">
                <a:solidFill>
                  <a:srgbClr val="FFFFFF"/>
                </a:solidFill>
              </a:defRPr>
            </a:pPr>
            <a:endParaRPr/>
          </a:p>
        </p:txBody>
      </p:sp>
      <p:sp>
        <p:nvSpPr>
          <p:cNvPr id="1234" name="Google Shape;672;p99"/>
          <p:cNvSpPr txBox="1">
            <a:spLocks noGrp="1"/>
          </p:cNvSpPr>
          <p:nvPr>
            <p:ph type="body" sz="quarter" idx="23"/>
          </p:nvPr>
        </p:nvSpPr>
        <p:spPr>
          <a:xfrm>
            <a:off x="6986751" y="1752116"/>
            <a:ext cx="1707601" cy="4500803"/>
          </a:xfrm>
          <a:prstGeom prst="rect">
            <a:avLst/>
          </a:prstGeom>
        </p:spPr>
        <p:txBody>
          <a:bodyPr lIns="0" tIns="0" rIns="0" bIns="0"/>
          <a:lstStyle>
            <a:lvl1pPr indent="-298450">
              <a:lnSpc>
                <a:spcPct val="100000"/>
              </a:lnSpc>
              <a:buClr>
                <a:srgbClr val="FFFFFF"/>
              </a:buClr>
              <a:buSzPts val="1100"/>
              <a:defRPr sz="1100">
                <a:solidFill>
                  <a:srgbClr val="FFFFFF"/>
                </a:solidFill>
              </a:defRPr>
            </a:lvl1pPr>
          </a:lstStyle>
          <a:p>
            <a:pPr indent="-298450">
              <a:lnSpc>
                <a:spcPct val="100000"/>
              </a:lnSpc>
              <a:buClr>
                <a:srgbClr val="FFFFFF"/>
              </a:buClr>
              <a:buSzPts val="1100"/>
              <a:defRPr sz="1100">
                <a:solidFill>
                  <a:srgbClr val="FFFFFF"/>
                </a:solidFill>
              </a:defRPr>
            </a:pPr>
            <a:endParaRPr/>
          </a:p>
        </p:txBody>
      </p:sp>
      <p:sp>
        <p:nvSpPr>
          <p:cNvPr id="1235" name="Google Shape;673;p99"/>
          <p:cNvSpPr txBox="1"/>
          <p:nvPr/>
        </p:nvSpPr>
        <p:spPr>
          <a:xfrm>
            <a:off x="-11" y="6507251"/>
            <a:ext cx="2121600" cy="292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700">
                <a:solidFill>
                  <a:srgbClr val="888888"/>
                </a:solidFill>
              </a:defRPr>
            </a:lvl1pPr>
          </a:lstStyle>
          <a:p>
            <a:r>
              <a:rPr sz="700"/>
              <a:t>© Altana Proprietary. All Rights Reserved</a:t>
            </a:r>
          </a:p>
        </p:txBody>
      </p:sp>
      <p:sp>
        <p:nvSpPr>
          <p:cNvPr id="1236"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914146"/>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2_BLANK_1_2">
    <p:bg>
      <p:bgPr>
        <a:solidFill>
          <a:srgbClr val="F9F7F2"/>
        </a:solidFill>
        <a:effectLst/>
      </p:bgPr>
    </p:bg>
    <p:spTree>
      <p:nvGrpSpPr>
        <p:cNvPr id="1" name=""/>
        <p:cNvGrpSpPr/>
        <p:nvPr/>
      </p:nvGrpSpPr>
      <p:grpSpPr>
        <a:xfrm>
          <a:off x="0" y="0"/>
          <a:ext cx="0" cy="0"/>
          <a:chOff x="0" y="0"/>
          <a:chExt cx="0" cy="0"/>
        </a:xfrm>
      </p:grpSpPr>
      <p:sp>
        <p:nvSpPr>
          <p:cNvPr id="1243"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456232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104388" y="-130628"/>
            <a:ext cx="4676388" cy="7119256"/>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3568588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3_ONE_COLUMN_TEXT_1_1_1">
    <p:bg>
      <p:bgPr>
        <a:solidFill>
          <a:srgbClr val="F9F7F2"/>
        </a:solidFill>
        <a:effectLst/>
      </p:bgPr>
    </p:bg>
    <p:spTree>
      <p:nvGrpSpPr>
        <p:cNvPr id="1" name=""/>
        <p:cNvGrpSpPr/>
        <p:nvPr/>
      </p:nvGrpSpPr>
      <p:grpSpPr>
        <a:xfrm>
          <a:off x="0" y="0"/>
          <a:ext cx="0" cy="0"/>
          <a:chOff x="0" y="0"/>
          <a:chExt cx="0" cy="0"/>
        </a:xfrm>
      </p:grpSpPr>
      <p:pic>
        <p:nvPicPr>
          <p:cNvPr id="1250" name="Google Shape;676;p101" descr="Google Shape;676;p101"/>
          <p:cNvPicPr>
            <a:picLocks noChangeAspect="1"/>
          </p:cNvPicPr>
          <p:nvPr/>
        </p:nvPicPr>
        <p:blipFill>
          <a:blip r:embed="rId2"/>
          <a:srcRect l="128" r="1348"/>
          <a:stretch>
            <a:fillRect/>
          </a:stretch>
        </p:blipFill>
        <p:spPr>
          <a:xfrm>
            <a:off x="0" y="1"/>
            <a:ext cx="9144004" cy="6857999"/>
          </a:xfrm>
          <a:prstGeom prst="rect">
            <a:avLst/>
          </a:prstGeom>
          <a:ln w="12700">
            <a:miter lim="400000"/>
          </a:ln>
        </p:spPr>
      </p:pic>
      <p:sp>
        <p:nvSpPr>
          <p:cNvPr id="1251"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285249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119301" y="1298447"/>
            <a:ext cx="9380013" cy="5690181"/>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939081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119301" y="3429000"/>
            <a:ext cx="9380013" cy="3559628"/>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2980271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144937" y="-159027"/>
            <a:ext cx="4690006" cy="4682901"/>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4215518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65521B-4CDC-42C8-B0D2-7347A2A52E8A}"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4045651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3192440" y="1192354"/>
            <a:ext cx="5042179" cy="4523874"/>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767239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118153" y="-139490"/>
            <a:ext cx="9378865" cy="4675748"/>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2357264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C417C144-871D-AE46-8534-9B236256BA31}"/>
              </a:ext>
            </a:extLst>
          </p:cNvPr>
          <p:cNvSpPr>
            <a:spLocks noGrp="1"/>
          </p:cNvSpPr>
          <p:nvPr>
            <p:ph type="pic" sz="quarter" idx="15"/>
          </p:nvPr>
        </p:nvSpPr>
        <p:spPr>
          <a:xfrm>
            <a:off x="4233560" y="619208"/>
            <a:ext cx="1269063" cy="1691640"/>
          </a:xfrm>
          <a:prstGeom prst="ellipse">
            <a:avLst/>
          </a:prstGeom>
          <a:solidFill>
            <a:schemeClr val="bg1">
              <a:lumMod val="95000"/>
            </a:schemeClr>
          </a:solidFill>
        </p:spPr>
        <p:txBody>
          <a:bodyPr>
            <a:normAutofit/>
          </a:bodyPr>
          <a:lstStyle>
            <a:lvl1pPr>
              <a:defRPr sz="788"/>
            </a:lvl1pPr>
          </a:lstStyle>
          <a:p>
            <a:endParaRPr lang="en-US" dirty="0"/>
          </a:p>
        </p:txBody>
      </p:sp>
      <p:sp>
        <p:nvSpPr>
          <p:cNvPr id="7" name="Picture Placeholder 8">
            <a:extLst>
              <a:ext uri="{FF2B5EF4-FFF2-40B4-BE49-F238E27FC236}">
                <a16:creationId xmlns:a16="http://schemas.microsoft.com/office/drawing/2014/main" id="{C417C144-871D-AE46-8534-9B236256BA31}"/>
              </a:ext>
            </a:extLst>
          </p:cNvPr>
          <p:cNvSpPr>
            <a:spLocks noGrp="1"/>
          </p:cNvSpPr>
          <p:nvPr>
            <p:ph type="pic" sz="quarter" idx="16"/>
          </p:nvPr>
        </p:nvSpPr>
        <p:spPr>
          <a:xfrm>
            <a:off x="4233561" y="2583180"/>
            <a:ext cx="1269063" cy="1691640"/>
          </a:xfrm>
          <a:prstGeom prst="ellipse">
            <a:avLst/>
          </a:prstGeom>
          <a:solidFill>
            <a:schemeClr val="bg1">
              <a:lumMod val="95000"/>
            </a:schemeClr>
          </a:solidFill>
        </p:spPr>
        <p:txBody>
          <a:bodyPr>
            <a:normAutofit/>
          </a:bodyPr>
          <a:lstStyle>
            <a:lvl1pPr>
              <a:defRPr sz="788"/>
            </a:lvl1pPr>
          </a:lstStyle>
          <a:p>
            <a:endParaRPr lang="en-US" dirty="0"/>
          </a:p>
        </p:txBody>
      </p:sp>
      <p:sp>
        <p:nvSpPr>
          <p:cNvPr id="8" name="Picture Placeholder 8">
            <a:extLst>
              <a:ext uri="{FF2B5EF4-FFF2-40B4-BE49-F238E27FC236}">
                <a16:creationId xmlns:a16="http://schemas.microsoft.com/office/drawing/2014/main" id="{C417C144-871D-AE46-8534-9B236256BA31}"/>
              </a:ext>
            </a:extLst>
          </p:cNvPr>
          <p:cNvSpPr>
            <a:spLocks noGrp="1"/>
          </p:cNvSpPr>
          <p:nvPr>
            <p:ph type="pic" sz="quarter" idx="17"/>
          </p:nvPr>
        </p:nvSpPr>
        <p:spPr>
          <a:xfrm>
            <a:off x="4233560" y="4547152"/>
            <a:ext cx="1269063" cy="1691640"/>
          </a:xfrm>
          <a:prstGeom prst="ellipse">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259562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Slide">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0" y="3428999"/>
            <a:ext cx="2285996" cy="3429002"/>
          </a:xfrm>
          <a:prstGeom prst="rect">
            <a:avLst/>
          </a:prstGeom>
          <a:solidFill>
            <a:schemeClr val="bg1">
              <a:lumMod val="95000"/>
            </a:schemeClr>
          </a:solidFill>
        </p:spPr>
        <p:txBody>
          <a:bodyPr>
            <a:normAutofit/>
          </a:bodyPr>
          <a:lstStyle>
            <a:lvl1pPr>
              <a:defRPr sz="788"/>
            </a:lvl1pPr>
          </a:lstStyle>
          <a:p>
            <a:endParaRPr lang="en-US" dirty="0"/>
          </a:p>
        </p:txBody>
      </p:sp>
      <p:sp>
        <p:nvSpPr>
          <p:cNvPr id="13" name="Picture Placeholder 8">
            <a:extLst>
              <a:ext uri="{FF2B5EF4-FFF2-40B4-BE49-F238E27FC236}">
                <a16:creationId xmlns:a16="http://schemas.microsoft.com/office/drawing/2014/main" id="{3AF8D21A-6CCE-CD43-8AE8-35782B027FA3}"/>
              </a:ext>
            </a:extLst>
          </p:cNvPr>
          <p:cNvSpPr>
            <a:spLocks noGrp="1"/>
          </p:cNvSpPr>
          <p:nvPr>
            <p:ph type="pic" sz="quarter" idx="15"/>
          </p:nvPr>
        </p:nvSpPr>
        <p:spPr>
          <a:xfrm>
            <a:off x="2285998" y="3428999"/>
            <a:ext cx="2285996" cy="3429002"/>
          </a:xfrm>
          <a:prstGeom prst="rect">
            <a:avLst/>
          </a:prstGeom>
          <a:solidFill>
            <a:schemeClr val="bg1">
              <a:lumMod val="95000"/>
            </a:schemeClr>
          </a:solidFill>
        </p:spPr>
        <p:txBody>
          <a:bodyPr>
            <a:normAutofit/>
          </a:bodyPr>
          <a:lstStyle>
            <a:lvl1pPr>
              <a:defRPr sz="788"/>
            </a:lvl1pPr>
          </a:lstStyle>
          <a:p>
            <a:endParaRPr lang="en-US" dirty="0"/>
          </a:p>
        </p:txBody>
      </p:sp>
      <p:sp>
        <p:nvSpPr>
          <p:cNvPr id="14" name="Picture Placeholder 8">
            <a:extLst>
              <a:ext uri="{FF2B5EF4-FFF2-40B4-BE49-F238E27FC236}">
                <a16:creationId xmlns:a16="http://schemas.microsoft.com/office/drawing/2014/main" id="{3AF8D21A-6CCE-CD43-8AE8-35782B027FA3}"/>
              </a:ext>
            </a:extLst>
          </p:cNvPr>
          <p:cNvSpPr>
            <a:spLocks noGrp="1"/>
          </p:cNvSpPr>
          <p:nvPr>
            <p:ph type="pic" sz="quarter" idx="16"/>
          </p:nvPr>
        </p:nvSpPr>
        <p:spPr>
          <a:xfrm>
            <a:off x="4571998" y="3428999"/>
            <a:ext cx="2285996" cy="3429002"/>
          </a:xfrm>
          <a:prstGeom prst="rect">
            <a:avLst/>
          </a:prstGeom>
          <a:solidFill>
            <a:schemeClr val="bg1">
              <a:lumMod val="95000"/>
            </a:schemeClr>
          </a:solidFill>
        </p:spPr>
        <p:txBody>
          <a:bodyPr>
            <a:normAutofit/>
          </a:bodyPr>
          <a:lstStyle>
            <a:lvl1pPr>
              <a:defRPr sz="788"/>
            </a:lvl1pPr>
          </a:lstStyle>
          <a:p>
            <a:endParaRPr lang="en-US" dirty="0"/>
          </a:p>
        </p:txBody>
      </p:sp>
      <p:sp>
        <p:nvSpPr>
          <p:cNvPr id="15" name="Picture Placeholder 8">
            <a:extLst>
              <a:ext uri="{FF2B5EF4-FFF2-40B4-BE49-F238E27FC236}">
                <a16:creationId xmlns:a16="http://schemas.microsoft.com/office/drawing/2014/main" id="{3AF8D21A-6CCE-CD43-8AE8-35782B027FA3}"/>
              </a:ext>
            </a:extLst>
          </p:cNvPr>
          <p:cNvSpPr>
            <a:spLocks noGrp="1"/>
          </p:cNvSpPr>
          <p:nvPr>
            <p:ph type="pic" sz="quarter" idx="17"/>
          </p:nvPr>
        </p:nvSpPr>
        <p:spPr>
          <a:xfrm>
            <a:off x="6858004" y="3428999"/>
            <a:ext cx="2285996" cy="3429002"/>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3525551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Slid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3AF8D21A-6CCE-CD43-8AE8-35782B027FA3}"/>
              </a:ext>
            </a:extLst>
          </p:cNvPr>
          <p:cNvSpPr>
            <a:spLocks noGrp="1"/>
          </p:cNvSpPr>
          <p:nvPr>
            <p:ph type="pic" sz="quarter" idx="17"/>
          </p:nvPr>
        </p:nvSpPr>
        <p:spPr>
          <a:xfrm>
            <a:off x="0" y="1813586"/>
            <a:ext cx="9144000" cy="3192586"/>
          </a:xfrm>
          <a:prstGeom prst="rect">
            <a:avLst/>
          </a:prstGeom>
          <a:solidFill>
            <a:schemeClr val="bg1">
              <a:lumMod val="95000"/>
            </a:schemeClr>
          </a:solidFill>
        </p:spPr>
        <p:txBody>
          <a:bodyPr>
            <a:normAutofit/>
          </a:bodyPr>
          <a:lstStyle>
            <a:lvl1pPr>
              <a:defRPr sz="788"/>
            </a:lvl1pPr>
          </a:lstStyle>
          <a:p>
            <a:endParaRPr lang="en-US" dirty="0"/>
          </a:p>
        </p:txBody>
      </p:sp>
      <p:sp>
        <p:nvSpPr>
          <p:cNvPr id="8" name="Picture Placeholder 8">
            <a:extLst>
              <a:ext uri="{FF2B5EF4-FFF2-40B4-BE49-F238E27FC236}">
                <a16:creationId xmlns:a16="http://schemas.microsoft.com/office/drawing/2014/main" id="{C417C144-871D-AE46-8534-9B236256BA31}"/>
              </a:ext>
            </a:extLst>
          </p:cNvPr>
          <p:cNvSpPr>
            <a:spLocks noGrp="1"/>
          </p:cNvSpPr>
          <p:nvPr>
            <p:ph type="pic" sz="quarter" idx="15"/>
          </p:nvPr>
        </p:nvSpPr>
        <p:spPr>
          <a:xfrm>
            <a:off x="6459160" y="2350033"/>
            <a:ext cx="1590186" cy="2119691"/>
          </a:xfrm>
          <a:prstGeom prst="ellipse">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3631929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Slid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3AF8D21A-6CCE-CD43-8AE8-35782B027FA3}"/>
              </a:ext>
            </a:extLst>
          </p:cNvPr>
          <p:cNvSpPr>
            <a:spLocks noGrp="1"/>
          </p:cNvSpPr>
          <p:nvPr>
            <p:ph type="pic" sz="quarter" idx="17"/>
          </p:nvPr>
        </p:nvSpPr>
        <p:spPr>
          <a:xfrm>
            <a:off x="3772882" y="0"/>
            <a:ext cx="5371118" cy="5621133"/>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1309230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Slid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3AF8D21A-6CCE-CD43-8AE8-35782B027FA3}"/>
              </a:ext>
            </a:extLst>
          </p:cNvPr>
          <p:cNvSpPr>
            <a:spLocks noGrp="1"/>
          </p:cNvSpPr>
          <p:nvPr>
            <p:ph type="pic" sz="quarter" idx="17"/>
          </p:nvPr>
        </p:nvSpPr>
        <p:spPr>
          <a:xfrm>
            <a:off x="0" y="0"/>
            <a:ext cx="5371118" cy="5621133"/>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2654435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Slid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3AF8D21A-6CCE-CD43-8AE8-35782B027FA3}"/>
              </a:ext>
            </a:extLst>
          </p:cNvPr>
          <p:cNvSpPr>
            <a:spLocks noGrp="1"/>
          </p:cNvSpPr>
          <p:nvPr>
            <p:ph type="pic" sz="quarter" idx="17"/>
          </p:nvPr>
        </p:nvSpPr>
        <p:spPr>
          <a:xfrm>
            <a:off x="3812080" y="755151"/>
            <a:ext cx="4756893" cy="5347697"/>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2793567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Slid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3AF8D21A-6CCE-CD43-8AE8-35782B027FA3}"/>
              </a:ext>
            </a:extLst>
          </p:cNvPr>
          <p:cNvSpPr>
            <a:spLocks noGrp="1"/>
          </p:cNvSpPr>
          <p:nvPr>
            <p:ph type="pic" sz="quarter" idx="17"/>
          </p:nvPr>
        </p:nvSpPr>
        <p:spPr>
          <a:xfrm>
            <a:off x="575026" y="755151"/>
            <a:ext cx="4756893" cy="5347697"/>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2055864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Slide">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AF8D21A-6CCE-CD43-8AE8-35782B027FA3}"/>
              </a:ext>
            </a:extLst>
          </p:cNvPr>
          <p:cNvSpPr>
            <a:spLocks noGrp="1"/>
          </p:cNvSpPr>
          <p:nvPr>
            <p:ph type="pic" sz="quarter" idx="18"/>
          </p:nvPr>
        </p:nvSpPr>
        <p:spPr>
          <a:xfrm>
            <a:off x="2597276" y="1735269"/>
            <a:ext cx="1974724" cy="2156817"/>
          </a:xfrm>
          <a:prstGeom prst="rect">
            <a:avLst/>
          </a:prstGeom>
          <a:solidFill>
            <a:schemeClr val="bg1">
              <a:lumMod val="95000"/>
            </a:schemeClr>
          </a:solidFill>
        </p:spPr>
        <p:txBody>
          <a:bodyPr>
            <a:normAutofit/>
          </a:bodyPr>
          <a:lstStyle>
            <a:lvl1pPr>
              <a:defRPr sz="788"/>
            </a:lvl1pPr>
          </a:lstStyle>
          <a:p>
            <a:endParaRPr lang="en-US" dirty="0"/>
          </a:p>
        </p:txBody>
      </p:sp>
      <p:sp>
        <p:nvSpPr>
          <p:cNvPr id="8" name="Picture Placeholder 8">
            <a:extLst>
              <a:ext uri="{FF2B5EF4-FFF2-40B4-BE49-F238E27FC236}">
                <a16:creationId xmlns:a16="http://schemas.microsoft.com/office/drawing/2014/main" id="{3AF8D21A-6CCE-CD43-8AE8-35782B027FA3}"/>
              </a:ext>
            </a:extLst>
          </p:cNvPr>
          <p:cNvSpPr>
            <a:spLocks noGrp="1"/>
          </p:cNvSpPr>
          <p:nvPr>
            <p:ph type="pic" sz="quarter" idx="19"/>
          </p:nvPr>
        </p:nvSpPr>
        <p:spPr>
          <a:xfrm>
            <a:off x="2597276" y="3972554"/>
            <a:ext cx="1974724" cy="2156817"/>
          </a:xfrm>
          <a:prstGeom prst="rect">
            <a:avLst/>
          </a:prstGeom>
          <a:solidFill>
            <a:schemeClr val="bg1">
              <a:lumMod val="95000"/>
            </a:schemeClr>
          </a:solidFill>
        </p:spPr>
        <p:txBody>
          <a:bodyPr>
            <a:normAutofit/>
          </a:bodyPr>
          <a:lstStyle>
            <a:lvl1pPr>
              <a:defRPr sz="788"/>
            </a:lvl1pPr>
          </a:lstStyle>
          <a:p>
            <a:endParaRPr lang="en-US" dirty="0"/>
          </a:p>
        </p:txBody>
      </p:sp>
      <p:sp>
        <p:nvSpPr>
          <p:cNvPr id="15" name="Picture Placeholder 8">
            <a:extLst>
              <a:ext uri="{FF2B5EF4-FFF2-40B4-BE49-F238E27FC236}">
                <a16:creationId xmlns:a16="http://schemas.microsoft.com/office/drawing/2014/main" id="{3AF8D21A-6CCE-CD43-8AE8-35782B027FA3}"/>
              </a:ext>
            </a:extLst>
          </p:cNvPr>
          <p:cNvSpPr>
            <a:spLocks noGrp="1"/>
          </p:cNvSpPr>
          <p:nvPr>
            <p:ph type="pic" sz="quarter" idx="17"/>
          </p:nvPr>
        </p:nvSpPr>
        <p:spPr>
          <a:xfrm>
            <a:off x="563593" y="1735268"/>
            <a:ext cx="1974724" cy="4394102"/>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981117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65521B-4CDC-42C8-B0D2-7347A2A52E8A}"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1403759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Slid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3AF8D21A-6CCE-CD43-8AE8-35782B027FA3}"/>
              </a:ext>
            </a:extLst>
          </p:cNvPr>
          <p:cNvSpPr>
            <a:spLocks noGrp="1"/>
          </p:cNvSpPr>
          <p:nvPr>
            <p:ph type="pic" sz="quarter" idx="20"/>
          </p:nvPr>
        </p:nvSpPr>
        <p:spPr>
          <a:xfrm>
            <a:off x="2803050" y="2286000"/>
            <a:ext cx="3199263" cy="2286000"/>
          </a:xfrm>
          <a:prstGeom prst="rect">
            <a:avLst/>
          </a:prstGeom>
          <a:solidFill>
            <a:schemeClr val="bg1">
              <a:lumMod val="95000"/>
            </a:schemeClr>
          </a:solidFill>
        </p:spPr>
        <p:txBody>
          <a:bodyPr>
            <a:normAutofit/>
          </a:bodyPr>
          <a:lstStyle>
            <a:lvl1pPr>
              <a:defRPr sz="788"/>
            </a:lvl1pPr>
          </a:lstStyle>
          <a:p>
            <a:endParaRPr lang="en-US" dirty="0"/>
          </a:p>
        </p:txBody>
      </p:sp>
      <p:sp>
        <p:nvSpPr>
          <p:cNvPr id="11" name="Picture Placeholder 8">
            <a:extLst>
              <a:ext uri="{FF2B5EF4-FFF2-40B4-BE49-F238E27FC236}">
                <a16:creationId xmlns:a16="http://schemas.microsoft.com/office/drawing/2014/main" id="{3AF8D21A-6CCE-CD43-8AE8-35782B027FA3}"/>
              </a:ext>
            </a:extLst>
          </p:cNvPr>
          <p:cNvSpPr>
            <a:spLocks noGrp="1"/>
          </p:cNvSpPr>
          <p:nvPr>
            <p:ph type="pic" sz="quarter" idx="21"/>
          </p:nvPr>
        </p:nvSpPr>
        <p:spPr>
          <a:xfrm>
            <a:off x="2803050" y="4572000"/>
            <a:ext cx="3199263" cy="2286000"/>
          </a:xfrm>
          <a:prstGeom prst="rect">
            <a:avLst/>
          </a:prstGeom>
          <a:solidFill>
            <a:schemeClr val="bg1">
              <a:lumMod val="95000"/>
            </a:schemeClr>
          </a:solidFill>
        </p:spPr>
        <p:txBody>
          <a:bodyPr>
            <a:normAutofit/>
          </a:bodyPr>
          <a:lstStyle>
            <a:lvl1pPr>
              <a:defRPr sz="788"/>
            </a:lvl1pPr>
          </a:lstStyle>
          <a:p>
            <a:endParaRPr lang="en-US" dirty="0"/>
          </a:p>
        </p:txBody>
      </p:sp>
      <p:sp>
        <p:nvSpPr>
          <p:cNvPr id="8" name="Picture Placeholder 8">
            <a:extLst>
              <a:ext uri="{FF2B5EF4-FFF2-40B4-BE49-F238E27FC236}">
                <a16:creationId xmlns:a16="http://schemas.microsoft.com/office/drawing/2014/main" id="{3AF8D21A-6CCE-CD43-8AE8-35782B027FA3}"/>
              </a:ext>
            </a:extLst>
          </p:cNvPr>
          <p:cNvSpPr>
            <a:spLocks noGrp="1"/>
          </p:cNvSpPr>
          <p:nvPr>
            <p:ph type="pic" sz="quarter" idx="19"/>
          </p:nvPr>
        </p:nvSpPr>
        <p:spPr>
          <a:xfrm>
            <a:off x="2803050" y="-1"/>
            <a:ext cx="3199263" cy="2286000"/>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3033178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Slide">
    <p:spTree>
      <p:nvGrpSpPr>
        <p:cNvPr id="1" name=""/>
        <p:cNvGrpSpPr/>
        <p:nvPr/>
      </p:nvGrpSpPr>
      <p:grpSpPr>
        <a:xfrm>
          <a:off x="0" y="0"/>
          <a:ext cx="0" cy="0"/>
          <a:chOff x="0" y="0"/>
          <a:chExt cx="0" cy="0"/>
        </a:xfrm>
      </p:grpSpPr>
      <p:sp>
        <p:nvSpPr>
          <p:cNvPr id="14" name="Picture Placeholder 8">
            <a:extLst>
              <a:ext uri="{FF2B5EF4-FFF2-40B4-BE49-F238E27FC236}">
                <a16:creationId xmlns:a16="http://schemas.microsoft.com/office/drawing/2014/main" id="{3AF8D21A-6CCE-CD43-8AE8-35782B027FA3}"/>
              </a:ext>
            </a:extLst>
          </p:cNvPr>
          <p:cNvSpPr>
            <a:spLocks noGrp="1"/>
          </p:cNvSpPr>
          <p:nvPr>
            <p:ph type="pic" sz="quarter" idx="20"/>
          </p:nvPr>
        </p:nvSpPr>
        <p:spPr>
          <a:xfrm>
            <a:off x="3245639" y="742687"/>
            <a:ext cx="2652720" cy="5372626"/>
          </a:xfrm>
          <a:prstGeom prst="rect">
            <a:avLst/>
          </a:prstGeom>
          <a:solidFill>
            <a:schemeClr val="bg1">
              <a:lumMod val="95000"/>
            </a:schemeClr>
          </a:solidFill>
        </p:spPr>
        <p:txBody>
          <a:bodyPr>
            <a:normAutofit/>
          </a:bodyPr>
          <a:lstStyle>
            <a:lvl1pPr>
              <a:defRPr sz="788"/>
            </a:lvl1pPr>
          </a:lstStyle>
          <a:p>
            <a:endParaRPr lang="en-US" dirty="0"/>
          </a:p>
        </p:txBody>
      </p:sp>
      <p:sp>
        <p:nvSpPr>
          <p:cNvPr id="15" name="Picture Placeholder 8">
            <a:extLst>
              <a:ext uri="{FF2B5EF4-FFF2-40B4-BE49-F238E27FC236}">
                <a16:creationId xmlns:a16="http://schemas.microsoft.com/office/drawing/2014/main" id="{3AF8D21A-6CCE-CD43-8AE8-35782B027FA3}"/>
              </a:ext>
            </a:extLst>
          </p:cNvPr>
          <p:cNvSpPr>
            <a:spLocks noGrp="1"/>
          </p:cNvSpPr>
          <p:nvPr>
            <p:ph type="pic" sz="quarter" idx="21"/>
          </p:nvPr>
        </p:nvSpPr>
        <p:spPr>
          <a:xfrm>
            <a:off x="5898359" y="742687"/>
            <a:ext cx="2652720" cy="5372626"/>
          </a:xfrm>
          <a:prstGeom prst="rect">
            <a:avLst/>
          </a:prstGeom>
          <a:solidFill>
            <a:schemeClr val="bg1">
              <a:lumMod val="95000"/>
            </a:schemeClr>
          </a:solidFill>
        </p:spPr>
        <p:txBody>
          <a:bodyPr>
            <a:normAutofit/>
          </a:bodyPr>
          <a:lstStyle>
            <a:lvl1pPr>
              <a:defRPr sz="788"/>
            </a:lvl1pPr>
          </a:lstStyle>
          <a:p>
            <a:endParaRPr lang="en-US" dirty="0"/>
          </a:p>
        </p:txBody>
      </p:sp>
      <p:sp>
        <p:nvSpPr>
          <p:cNvPr id="8" name="Picture Placeholder 8">
            <a:extLst>
              <a:ext uri="{FF2B5EF4-FFF2-40B4-BE49-F238E27FC236}">
                <a16:creationId xmlns:a16="http://schemas.microsoft.com/office/drawing/2014/main" id="{3AF8D21A-6CCE-CD43-8AE8-35782B027FA3}"/>
              </a:ext>
            </a:extLst>
          </p:cNvPr>
          <p:cNvSpPr>
            <a:spLocks noGrp="1"/>
          </p:cNvSpPr>
          <p:nvPr>
            <p:ph type="pic" sz="quarter" idx="19"/>
          </p:nvPr>
        </p:nvSpPr>
        <p:spPr>
          <a:xfrm>
            <a:off x="592920" y="742687"/>
            <a:ext cx="2652720" cy="5372626"/>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3624784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AF8D21A-6CCE-CD43-8AE8-35782B027FA3}"/>
              </a:ext>
            </a:extLst>
          </p:cNvPr>
          <p:cNvSpPr>
            <a:spLocks noGrp="1"/>
          </p:cNvSpPr>
          <p:nvPr>
            <p:ph type="pic" sz="quarter" idx="20"/>
          </p:nvPr>
        </p:nvSpPr>
        <p:spPr>
          <a:xfrm>
            <a:off x="3148655" y="2286000"/>
            <a:ext cx="3199263" cy="2286001"/>
          </a:xfrm>
          <a:prstGeom prst="rect">
            <a:avLst/>
          </a:prstGeom>
          <a:solidFill>
            <a:schemeClr val="bg1">
              <a:lumMod val="95000"/>
            </a:schemeClr>
          </a:solidFill>
        </p:spPr>
        <p:txBody>
          <a:bodyPr>
            <a:normAutofit/>
          </a:bodyPr>
          <a:lstStyle>
            <a:lvl1pPr>
              <a:defRPr sz="788"/>
            </a:lvl1pPr>
          </a:lstStyle>
          <a:p>
            <a:endParaRPr lang="en-US" dirty="0"/>
          </a:p>
        </p:txBody>
      </p:sp>
      <p:sp>
        <p:nvSpPr>
          <p:cNvPr id="10" name="Picture Placeholder 8">
            <a:extLst>
              <a:ext uri="{FF2B5EF4-FFF2-40B4-BE49-F238E27FC236}">
                <a16:creationId xmlns:a16="http://schemas.microsoft.com/office/drawing/2014/main" id="{3AF8D21A-6CCE-CD43-8AE8-35782B027FA3}"/>
              </a:ext>
            </a:extLst>
          </p:cNvPr>
          <p:cNvSpPr>
            <a:spLocks noGrp="1"/>
          </p:cNvSpPr>
          <p:nvPr>
            <p:ph type="pic" sz="quarter" idx="21"/>
          </p:nvPr>
        </p:nvSpPr>
        <p:spPr>
          <a:xfrm>
            <a:off x="3148655" y="4572001"/>
            <a:ext cx="3199263" cy="2286001"/>
          </a:xfrm>
          <a:prstGeom prst="rect">
            <a:avLst/>
          </a:prstGeom>
          <a:solidFill>
            <a:schemeClr val="bg1">
              <a:lumMod val="95000"/>
            </a:schemeClr>
          </a:solidFill>
        </p:spPr>
        <p:txBody>
          <a:bodyPr>
            <a:normAutofit/>
          </a:bodyPr>
          <a:lstStyle>
            <a:lvl1pPr>
              <a:defRPr sz="788"/>
            </a:lvl1pPr>
          </a:lstStyle>
          <a:p>
            <a:endParaRPr lang="en-US" dirty="0"/>
          </a:p>
        </p:txBody>
      </p:sp>
      <p:sp>
        <p:nvSpPr>
          <p:cNvPr id="8" name="Picture Placeholder 8">
            <a:extLst>
              <a:ext uri="{FF2B5EF4-FFF2-40B4-BE49-F238E27FC236}">
                <a16:creationId xmlns:a16="http://schemas.microsoft.com/office/drawing/2014/main" id="{3AF8D21A-6CCE-CD43-8AE8-35782B027FA3}"/>
              </a:ext>
            </a:extLst>
          </p:cNvPr>
          <p:cNvSpPr>
            <a:spLocks noGrp="1"/>
          </p:cNvSpPr>
          <p:nvPr>
            <p:ph type="pic" sz="quarter" idx="19"/>
          </p:nvPr>
        </p:nvSpPr>
        <p:spPr>
          <a:xfrm>
            <a:off x="3148655" y="0"/>
            <a:ext cx="3199263" cy="2286001"/>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2692263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Slide">
    <p:spTree>
      <p:nvGrpSpPr>
        <p:cNvPr id="1" name=""/>
        <p:cNvGrpSpPr/>
        <p:nvPr/>
      </p:nvGrpSpPr>
      <p:grpSpPr>
        <a:xfrm>
          <a:off x="0" y="0"/>
          <a:ext cx="0" cy="0"/>
          <a:chOff x="0" y="0"/>
          <a:chExt cx="0" cy="0"/>
        </a:xfrm>
      </p:grpSpPr>
      <p:sp>
        <p:nvSpPr>
          <p:cNvPr id="6" name="Freeform 31">
            <a:extLst>
              <a:ext uri="{FF2B5EF4-FFF2-40B4-BE49-F238E27FC236}">
                <a16:creationId xmlns:a16="http://schemas.microsoft.com/office/drawing/2014/main" id="{090B5575-571E-0742-A6AE-80FF35BF3EB1}"/>
              </a:ext>
            </a:extLst>
          </p:cNvPr>
          <p:cNvSpPr>
            <a:spLocks noGrp="1"/>
          </p:cNvSpPr>
          <p:nvPr>
            <p:ph type="pic" sz="quarter" idx="14"/>
          </p:nvPr>
        </p:nvSpPr>
        <p:spPr>
          <a:xfrm>
            <a:off x="3539824" y="2076390"/>
            <a:ext cx="2061461" cy="5933921"/>
          </a:xfrm>
          <a:custGeom>
            <a:avLst/>
            <a:gdLst>
              <a:gd name="connsiteX0" fmla="*/ 646380 w 5264340"/>
              <a:gd name="connsiteY0" fmla="*/ 0 h 11126596"/>
              <a:gd name="connsiteX1" fmla="*/ 1063726 w 5264340"/>
              <a:gd name="connsiteY1" fmla="*/ 0 h 11126596"/>
              <a:gd name="connsiteX2" fmla="*/ 1143463 w 5264340"/>
              <a:gd name="connsiteY2" fmla="*/ 21612 h 11126596"/>
              <a:gd name="connsiteX3" fmla="*/ 1170607 w 5264340"/>
              <a:gd name="connsiteY3" fmla="*/ 96421 h 11126596"/>
              <a:gd name="connsiteX4" fmla="*/ 1538755 w 5264340"/>
              <a:gd name="connsiteY4" fmla="*/ 422256 h 11126596"/>
              <a:gd name="connsiteX5" fmla="*/ 3732371 w 5264340"/>
              <a:gd name="connsiteY5" fmla="*/ 422256 h 11126596"/>
              <a:gd name="connsiteX6" fmla="*/ 4098822 w 5264340"/>
              <a:gd name="connsiteY6" fmla="*/ 96421 h 11126596"/>
              <a:gd name="connsiteX7" fmla="*/ 4125967 w 5264340"/>
              <a:gd name="connsiteY7" fmla="*/ 21612 h 11126596"/>
              <a:gd name="connsiteX8" fmla="*/ 4207400 w 5264340"/>
              <a:gd name="connsiteY8" fmla="*/ 0 h 11126596"/>
              <a:gd name="connsiteX9" fmla="*/ 4623051 w 5264340"/>
              <a:gd name="connsiteY9" fmla="*/ 0 h 11126596"/>
              <a:gd name="connsiteX10" fmla="*/ 5264340 w 5264340"/>
              <a:gd name="connsiteY10" fmla="*/ 646683 h 11126596"/>
              <a:gd name="connsiteX11" fmla="*/ 5264340 w 5264340"/>
              <a:gd name="connsiteY11" fmla="*/ 718167 h 11126596"/>
              <a:gd name="connsiteX12" fmla="*/ 5264340 w 5264340"/>
              <a:gd name="connsiteY12" fmla="*/ 6234086 h 11126596"/>
              <a:gd name="connsiteX13" fmla="*/ 5264340 w 5264340"/>
              <a:gd name="connsiteY13" fmla="*/ 6423602 h 11126596"/>
              <a:gd name="connsiteX14" fmla="*/ 5264340 w 5264340"/>
              <a:gd name="connsiteY14" fmla="*/ 10408429 h 11126596"/>
              <a:gd name="connsiteX15" fmla="*/ 5264340 w 5264340"/>
              <a:gd name="connsiteY15" fmla="*/ 10479914 h 11126596"/>
              <a:gd name="connsiteX16" fmla="*/ 4623051 w 5264340"/>
              <a:gd name="connsiteY16" fmla="*/ 11126596 h 11126596"/>
              <a:gd name="connsiteX17" fmla="*/ 646380 w 5264340"/>
              <a:gd name="connsiteY17" fmla="*/ 11126596 h 11126596"/>
              <a:gd name="connsiteX18" fmla="*/ 1697 w 5264340"/>
              <a:gd name="connsiteY18" fmla="*/ 10479914 h 11126596"/>
              <a:gd name="connsiteX19" fmla="*/ 0 w 5264340"/>
              <a:gd name="connsiteY19" fmla="*/ 10408429 h 11126596"/>
              <a:gd name="connsiteX20" fmla="*/ 0 w 5264340"/>
              <a:gd name="connsiteY20" fmla="*/ 6423602 h 11126596"/>
              <a:gd name="connsiteX21" fmla="*/ 0 w 5264340"/>
              <a:gd name="connsiteY21" fmla="*/ 6234086 h 11126596"/>
              <a:gd name="connsiteX22" fmla="*/ 0 w 5264340"/>
              <a:gd name="connsiteY22" fmla="*/ 718167 h 11126596"/>
              <a:gd name="connsiteX23" fmla="*/ 1697 w 5264340"/>
              <a:gd name="connsiteY23" fmla="*/ 646683 h 11126596"/>
              <a:gd name="connsiteX24" fmla="*/ 646380 w 5264340"/>
              <a:gd name="connsiteY24" fmla="*/ 0 h 1112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4340" h="11126596">
                <a:moveTo>
                  <a:pt x="646380" y="0"/>
                </a:moveTo>
                <a:lnTo>
                  <a:pt x="1063726" y="0"/>
                </a:lnTo>
                <a:cubicBezTo>
                  <a:pt x="1109533" y="0"/>
                  <a:pt x="1128194" y="6650"/>
                  <a:pt x="1143463" y="21612"/>
                </a:cubicBezTo>
                <a:cubicBezTo>
                  <a:pt x="1160428" y="38236"/>
                  <a:pt x="1170607" y="58185"/>
                  <a:pt x="1170607" y="96421"/>
                </a:cubicBezTo>
                <a:cubicBezTo>
                  <a:pt x="1170607" y="304224"/>
                  <a:pt x="1299544" y="422256"/>
                  <a:pt x="1538755" y="422256"/>
                </a:cubicBezTo>
                <a:lnTo>
                  <a:pt x="3732371" y="422256"/>
                </a:lnTo>
                <a:cubicBezTo>
                  <a:pt x="3969886" y="422256"/>
                  <a:pt x="4098822" y="304224"/>
                  <a:pt x="4098822" y="96421"/>
                </a:cubicBezTo>
                <a:cubicBezTo>
                  <a:pt x="4098822" y="58185"/>
                  <a:pt x="4109002" y="38236"/>
                  <a:pt x="4125967" y="21612"/>
                </a:cubicBezTo>
                <a:cubicBezTo>
                  <a:pt x="4141236" y="6650"/>
                  <a:pt x="4159898" y="0"/>
                  <a:pt x="4207400" y="0"/>
                </a:cubicBezTo>
                <a:lnTo>
                  <a:pt x="4623051" y="0"/>
                </a:lnTo>
                <a:cubicBezTo>
                  <a:pt x="5033612" y="0"/>
                  <a:pt x="5264340" y="204478"/>
                  <a:pt x="5264340" y="646683"/>
                </a:cubicBezTo>
                <a:cubicBezTo>
                  <a:pt x="5264340" y="658320"/>
                  <a:pt x="5264340" y="706530"/>
                  <a:pt x="5264340" y="718167"/>
                </a:cubicBezTo>
                <a:lnTo>
                  <a:pt x="5264340" y="6234086"/>
                </a:lnTo>
                <a:lnTo>
                  <a:pt x="5264340" y="6423602"/>
                </a:lnTo>
                <a:lnTo>
                  <a:pt x="5264340" y="10408429"/>
                </a:lnTo>
                <a:cubicBezTo>
                  <a:pt x="5264340" y="10420066"/>
                  <a:pt x="5264340" y="10468277"/>
                  <a:pt x="5264340" y="10479914"/>
                </a:cubicBezTo>
                <a:cubicBezTo>
                  <a:pt x="5264340" y="10922118"/>
                  <a:pt x="5033612" y="11126596"/>
                  <a:pt x="4623051" y="11126596"/>
                </a:cubicBezTo>
                <a:lnTo>
                  <a:pt x="646380" y="11126596"/>
                </a:lnTo>
                <a:cubicBezTo>
                  <a:pt x="237515" y="11126596"/>
                  <a:pt x="1697" y="10922118"/>
                  <a:pt x="1697" y="10479914"/>
                </a:cubicBezTo>
                <a:cubicBezTo>
                  <a:pt x="1697" y="10468277"/>
                  <a:pt x="0" y="10420066"/>
                  <a:pt x="0" y="10408429"/>
                </a:cubicBezTo>
                <a:lnTo>
                  <a:pt x="0" y="6423602"/>
                </a:lnTo>
                <a:lnTo>
                  <a:pt x="0" y="6234086"/>
                </a:lnTo>
                <a:lnTo>
                  <a:pt x="0" y="718167"/>
                </a:lnTo>
                <a:cubicBezTo>
                  <a:pt x="0" y="706530"/>
                  <a:pt x="1697" y="658320"/>
                  <a:pt x="1697" y="646683"/>
                </a:cubicBezTo>
                <a:cubicBezTo>
                  <a:pt x="1697" y="204478"/>
                  <a:pt x="237515" y="0"/>
                  <a:pt x="646380" y="0"/>
                </a:cubicBezTo>
                <a:close/>
              </a:path>
            </a:pathLst>
          </a:custGeom>
          <a:solidFill>
            <a:schemeClr val="bg1">
              <a:lumMod val="95000"/>
            </a:schemeClr>
          </a:solidFill>
        </p:spPr>
        <p:txBody>
          <a:bodyPr wrap="square">
            <a:noAutofit/>
          </a:bodyPr>
          <a:lstStyle>
            <a:lvl1pPr>
              <a:defRPr sz="788"/>
            </a:lvl1pPr>
          </a:lstStyle>
          <a:p>
            <a:endParaRPr lang="en-US" dirty="0"/>
          </a:p>
        </p:txBody>
      </p:sp>
    </p:spTree>
    <p:extLst>
      <p:ext uri="{BB962C8B-B14F-4D97-AF65-F5344CB8AC3E}">
        <p14:creationId xmlns:p14="http://schemas.microsoft.com/office/powerpoint/2010/main" val="3395337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3AF8D21A-6CCE-CD43-8AE8-35782B027FA3}"/>
              </a:ext>
            </a:extLst>
          </p:cNvPr>
          <p:cNvSpPr>
            <a:spLocks noGrp="1"/>
          </p:cNvSpPr>
          <p:nvPr>
            <p:ph type="pic" sz="quarter" idx="19"/>
          </p:nvPr>
        </p:nvSpPr>
        <p:spPr>
          <a:xfrm>
            <a:off x="3824261" y="1644954"/>
            <a:ext cx="3857172" cy="3226411"/>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1183559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3AF8D21A-6CCE-CD43-8AE8-35782B027FA3}"/>
              </a:ext>
            </a:extLst>
          </p:cNvPr>
          <p:cNvSpPr>
            <a:spLocks noGrp="1"/>
          </p:cNvSpPr>
          <p:nvPr>
            <p:ph type="pic" sz="quarter" idx="19"/>
          </p:nvPr>
        </p:nvSpPr>
        <p:spPr>
          <a:xfrm>
            <a:off x="694633" y="2592536"/>
            <a:ext cx="2690941" cy="4759189"/>
          </a:xfrm>
          <a:prstGeom prst="rect">
            <a:avLst/>
          </a:prstGeom>
          <a:solidFill>
            <a:schemeClr val="bg1">
              <a:lumMod val="95000"/>
            </a:schemeClr>
          </a:solidFill>
        </p:spPr>
        <p:txBody>
          <a:bodyPr>
            <a:normAutofit/>
          </a:bodyPr>
          <a:lstStyle>
            <a:lvl1pPr>
              <a:defRPr sz="788"/>
            </a:lvl1pPr>
          </a:lstStyle>
          <a:p>
            <a:endParaRPr lang="en-US" dirty="0"/>
          </a:p>
        </p:txBody>
      </p:sp>
    </p:spTree>
    <p:extLst>
      <p:ext uri="{BB962C8B-B14F-4D97-AF65-F5344CB8AC3E}">
        <p14:creationId xmlns:p14="http://schemas.microsoft.com/office/powerpoint/2010/main" val="993921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Break" userDrawn="1">
  <p:cSld name="1_Section Break">
    <p:spTree>
      <p:nvGrpSpPr>
        <p:cNvPr id="1" name="Shape 15"/>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CE94D8-68DE-70F2-2EC1-BDF763ABC31C}"/>
              </a:ext>
            </a:extLst>
          </p:cNvPr>
          <p:cNvSpPr>
            <a:spLocks noGrp="1"/>
          </p:cNvSpPr>
          <p:nvPr>
            <p:ph type="sldNum" idx="12"/>
          </p:nvPr>
        </p:nvSpPr>
        <p:spPr>
          <a:xfrm>
            <a:off x="6901209" y="6356352"/>
            <a:ext cx="2057400" cy="365125"/>
          </a:xfrm>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240705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3_Slide">
  <p:cSld name="21_Slide">
    <p:spTree>
      <p:nvGrpSpPr>
        <p:cNvPr id="1" name="Shape 17"/>
        <p:cNvGrpSpPr/>
        <p:nvPr/>
      </p:nvGrpSpPr>
      <p:grpSpPr>
        <a:xfrm>
          <a:off x="0" y="0"/>
          <a:ext cx="0" cy="0"/>
          <a:chOff x="0" y="0"/>
          <a:chExt cx="0" cy="0"/>
        </a:xfrm>
      </p:grpSpPr>
      <p:sp>
        <p:nvSpPr>
          <p:cNvPr id="18" name="Google Shape;18;p34"/>
          <p:cNvSpPr>
            <a:spLocks noGrp="1"/>
          </p:cNvSpPr>
          <p:nvPr>
            <p:ph type="pic" idx="2"/>
          </p:nvPr>
        </p:nvSpPr>
        <p:spPr>
          <a:xfrm>
            <a:off x="575028" y="755153"/>
            <a:ext cx="4756893" cy="5347697"/>
          </a:xfrm>
          <a:prstGeom prst="rect">
            <a:avLst/>
          </a:prstGeom>
          <a:solidFill>
            <a:srgbClr val="F2F2F2"/>
          </a:solidFill>
          <a:ln>
            <a:noFill/>
          </a:ln>
        </p:spPr>
      </p:sp>
    </p:spTree>
    <p:extLst>
      <p:ext uri="{BB962C8B-B14F-4D97-AF65-F5344CB8AC3E}">
        <p14:creationId xmlns:p14="http://schemas.microsoft.com/office/powerpoint/2010/main" val="1738224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Break 1">
  <p:cSld name="Section Break 1">
    <p:spTree>
      <p:nvGrpSpPr>
        <p:cNvPr id="1" name="Shape 15"/>
        <p:cNvGrpSpPr/>
        <p:nvPr/>
      </p:nvGrpSpPr>
      <p:grpSpPr>
        <a:xfrm>
          <a:off x="0" y="0"/>
          <a:ext cx="0" cy="0"/>
          <a:chOff x="0" y="0"/>
          <a:chExt cx="0" cy="0"/>
        </a:xfrm>
      </p:grpSpPr>
      <p:sp>
        <p:nvSpPr>
          <p:cNvPr id="16" name="Google Shape;16;g2e1c2ccea82_0_421"/>
          <p:cNvSpPr>
            <a:spLocks noGrp="1"/>
          </p:cNvSpPr>
          <p:nvPr>
            <p:ph type="pic" idx="2"/>
          </p:nvPr>
        </p:nvSpPr>
        <p:spPr>
          <a:xfrm>
            <a:off x="3772883" y="-130628"/>
            <a:ext cx="5474925" cy="7119300"/>
          </a:xfrm>
          <a:prstGeom prst="rect">
            <a:avLst/>
          </a:prstGeom>
          <a:solidFill>
            <a:srgbClr val="F2F2F2"/>
          </a:solidFill>
          <a:ln>
            <a:noFill/>
          </a:ln>
        </p:spPr>
      </p:sp>
    </p:spTree>
    <p:extLst>
      <p:ext uri="{BB962C8B-B14F-4D97-AF65-F5344CB8AC3E}">
        <p14:creationId xmlns:p14="http://schemas.microsoft.com/office/powerpoint/2010/main" val="2353944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7_Slide">
  <p:cSld name="7_Slide">
    <p:spTree>
      <p:nvGrpSpPr>
        <p:cNvPr id="1" name="Shape 17"/>
        <p:cNvGrpSpPr/>
        <p:nvPr/>
      </p:nvGrpSpPr>
      <p:grpSpPr>
        <a:xfrm>
          <a:off x="0" y="0"/>
          <a:ext cx="0" cy="0"/>
          <a:chOff x="0" y="0"/>
          <a:chExt cx="0" cy="0"/>
        </a:xfrm>
      </p:grpSpPr>
      <p:sp>
        <p:nvSpPr>
          <p:cNvPr id="18" name="Google Shape;18;p50"/>
          <p:cNvSpPr>
            <a:spLocks noGrp="1"/>
          </p:cNvSpPr>
          <p:nvPr>
            <p:ph type="pic" idx="2"/>
          </p:nvPr>
        </p:nvSpPr>
        <p:spPr>
          <a:xfrm>
            <a:off x="4233560" y="619208"/>
            <a:ext cx="1269063" cy="1691640"/>
          </a:xfrm>
          <a:prstGeom prst="ellipse">
            <a:avLst/>
          </a:prstGeom>
          <a:solidFill>
            <a:srgbClr val="F2F2F2"/>
          </a:solidFill>
          <a:ln>
            <a:noFill/>
          </a:ln>
        </p:spPr>
      </p:sp>
      <p:sp>
        <p:nvSpPr>
          <p:cNvPr id="19" name="Google Shape;19;p50"/>
          <p:cNvSpPr>
            <a:spLocks noGrp="1"/>
          </p:cNvSpPr>
          <p:nvPr>
            <p:ph type="pic" idx="3"/>
          </p:nvPr>
        </p:nvSpPr>
        <p:spPr>
          <a:xfrm>
            <a:off x="4233561" y="2583180"/>
            <a:ext cx="1269063" cy="1691640"/>
          </a:xfrm>
          <a:prstGeom prst="ellipse">
            <a:avLst/>
          </a:prstGeom>
          <a:solidFill>
            <a:srgbClr val="F2F2F2"/>
          </a:solidFill>
          <a:ln>
            <a:noFill/>
          </a:ln>
        </p:spPr>
      </p:sp>
      <p:sp>
        <p:nvSpPr>
          <p:cNvPr id="20" name="Google Shape;20;p50"/>
          <p:cNvSpPr>
            <a:spLocks noGrp="1"/>
          </p:cNvSpPr>
          <p:nvPr>
            <p:ph type="pic" idx="4"/>
          </p:nvPr>
        </p:nvSpPr>
        <p:spPr>
          <a:xfrm>
            <a:off x="4233560" y="4547152"/>
            <a:ext cx="1269063" cy="1691640"/>
          </a:xfrm>
          <a:prstGeom prst="ellipse">
            <a:avLst/>
          </a:prstGeom>
          <a:solidFill>
            <a:srgbClr val="F2F2F2"/>
          </a:solidFill>
          <a:ln>
            <a:noFill/>
          </a:ln>
        </p:spPr>
      </p:sp>
    </p:spTree>
    <p:extLst>
      <p:ext uri="{BB962C8B-B14F-4D97-AF65-F5344CB8AC3E}">
        <p14:creationId xmlns:p14="http://schemas.microsoft.com/office/powerpoint/2010/main" val="3307378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65521B-4CDC-42C8-B0D2-7347A2A52E8A}"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2293381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235506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Break">
  <p:cSld name="Section Break">
    <p:spTree>
      <p:nvGrpSpPr>
        <p:cNvPr id="1" name="Shape 22"/>
        <p:cNvGrpSpPr/>
        <p:nvPr/>
      </p:nvGrpSpPr>
      <p:grpSpPr>
        <a:xfrm>
          <a:off x="0" y="0"/>
          <a:ext cx="0" cy="0"/>
          <a:chOff x="0" y="0"/>
          <a:chExt cx="0" cy="0"/>
        </a:xfrm>
      </p:grpSpPr>
      <p:sp>
        <p:nvSpPr>
          <p:cNvPr id="23" name="Google Shape;23;p49"/>
          <p:cNvSpPr>
            <a:spLocks noGrp="1"/>
          </p:cNvSpPr>
          <p:nvPr>
            <p:ph type="pic" idx="2"/>
          </p:nvPr>
        </p:nvSpPr>
        <p:spPr>
          <a:xfrm>
            <a:off x="3772882" y="-130628"/>
            <a:ext cx="5474887" cy="7119256"/>
          </a:xfrm>
          <a:prstGeom prst="rect">
            <a:avLst/>
          </a:prstGeom>
          <a:solidFill>
            <a:srgbClr val="F2F2F2"/>
          </a:solidFill>
          <a:ln>
            <a:noFill/>
          </a:ln>
        </p:spPr>
      </p:sp>
    </p:spTree>
    <p:extLst>
      <p:ext uri="{BB962C8B-B14F-4D97-AF65-F5344CB8AC3E}">
        <p14:creationId xmlns:p14="http://schemas.microsoft.com/office/powerpoint/2010/main" val="1813354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24"/>
        <p:cNvGrpSpPr/>
        <p:nvPr/>
      </p:nvGrpSpPr>
      <p:grpSpPr>
        <a:xfrm>
          <a:off x="0" y="0"/>
          <a:ext cx="0" cy="0"/>
          <a:chOff x="0" y="0"/>
          <a:chExt cx="0" cy="0"/>
        </a:xfrm>
      </p:grpSpPr>
      <p:sp>
        <p:nvSpPr>
          <p:cNvPr id="25" name="Google Shape;25;p52"/>
          <p:cNvSpPr>
            <a:spLocks noGrp="1"/>
          </p:cNvSpPr>
          <p:nvPr>
            <p:ph type="pic" idx="2"/>
          </p:nvPr>
        </p:nvSpPr>
        <p:spPr>
          <a:xfrm>
            <a:off x="-103769" y="-130628"/>
            <a:ext cx="9351537" cy="7119256"/>
          </a:xfrm>
          <a:prstGeom prst="rect">
            <a:avLst/>
          </a:prstGeom>
          <a:solidFill>
            <a:srgbClr val="F2F2F2"/>
          </a:solidFill>
          <a:ln>
            <a:noFill/>
          </a:ln>
        </p:spPr>
      </p:sp>
    </p:spTree>
    <p:extLst>
      <p:ext uri="{BB962C8B-B14F-4D97-AF65-F5344CB8AC3E}">
        <p14:creationId xmlns:p14="http://schemas.microsoft.com/office/powerpoint/2010/main" val="1147344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p:cSld name="Slide">
    <p:spTree>
      <p:nvGrpSpPr>
        <p:cNvPr id="1" name="Shape 26"/>
        <p:cNvGrpSpPr/>
        <p:nvPr/>
      </p:nvGrpSpPr>
      <p:grpSpPr>
        <a:xfrm>
          <a:off x="0" y="0"/>
          <a:ext cx="0" cy="0"/>
          <a:chOff x="0" y="0"/>
          <a:chExt cx="0" cy="0"/>
        </a:xfrm>
      </p:grpSpPr>
      <p:sp>
        <p:nvSpPr>
          <p:cNvPr id="27" name="Google Shape;27;p53"/>
          <p:cNvSpPr>
            <a:spLocks noGrp="1"/>
          </p:cNvSpPr>
          <p:nvPr>
            <p:ph type="pic" idx="2"/>
          </p:nvPr>
        </p:nvSpPr>
        <p:spPr>
          <a:xfrm>
            <a:off x="3048001" y="-130628"/>
            <a:ext cx="3048000" cy="7119256"/>
          </a:xfrm>
          <a:prstGeom prst="rect">
            <a:avLst/>
          </a:prstGeom>
          <a:solidFill>
            <a:srgbClr val="F2F2F2"/>
          </a:solidFill>
          <a:ln>
            <a:noFill/>
          </a:ln>
        </p:spPr>
      </p:sp>
    </p:spTree>
    <p:extLst>
      <p:ext uri="{BB962C8B-B14F-4D97-AF65-F5344CB8AC3E}">
        <p14:creationId xmlns:p14="http://schemas.microsoft.com/office/powerpoint/2010/main" val="1710971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Slide">
  <p:cSld name="1_Slide">
    <p:spTree>
      <p:nvGrpSpPr>
        <p:cNvPr id="1" name="Shape 28"/>
        <p:cNvGrpSpPr/>
        <p:nvPr/>
      </p:nvGrpSpPr>
      <p:grpSpPr>
        <a:xfrm>
          <a:off x="0" y="0"/>
          <a:ext cx="0" cy="0"/>
          <a:chOff x="0" y="0"/>
          <a:chExt cx="0" cy="0"/>
        </a:xfrm>
      </p:grpSpPr>
      <p:sp>
        <p:nvSpPr>
          <p:cNvPr id="29" name="Google Shape;29;p54"/>
          <p:cNvSpPr>
            <a:spLocks noGrp="1"/>
          </p:cNvSpPr>
          <p:nvPr>
            <p:ph type="pic" idx="2"/>
          </p:nvPr>
        </p:nvSpPr>
        <p:spPr>
          <a:xfrm>
            <a:off x="-104388" y="-130628"/>
            <a:ext cx="4676388" cy="7119256"/>
          </a:xfrm>
          <a:prstGeom prst="rect">
            <a:avLst/>
          </a:prstGeom>
          <a:solidFill>
            <a:srgbClr val="F2F2F2"/>
          </a:solidFill>
          <a:ln>
            <a:noFill/>
          </a:ln>
        </p:spPr>
      </p:sp>
    </p:spTree>
    <p:extLst>
      <p:ext uri="{BB962C8B-B14F-4D97-AF65-F5344CB8AC3E}">
        <p14:creationId xmlns:p14="http://schemas.microsoft.com/office/powerpoint/2010/main" val="3918394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Slide">
  <p:cSld name="2_Slide">
    <p:spTree>
      <p:nvGrpSpPr>
        <p:cNvPr id="1" name="Shape 30"/>
        <p:cNvGrpSpPr/>
        <p:nvPr/>
      </p:nvGrpSpPr>
      <p:grpSpPr>
        <a:xfrm>
          <a:off x="0" y="0"/>
          <a:ext cx="0" cy="0"/>
          <a:chOff x="0" y="0"/>
          <a:chExt cx="0" cy="0"/>
        </a:xfrm>
      </p:grpSpPr>
      <p:sp>
        <p:nvSpPr>
          <p:cNvPr id="31" name="Google Shape;31;p55"/>
          <p:cNvSpPr>
            <a:spLocks noGrp="1"/>
          </p:cNvSpPr>
          <p:nvPr>
            <p:ph type="pic" idx="2"/>
          </p:nvPr>
        </p:nvSpPr>
        <p:spPr>
          <a:xfrm>
            <a:off x="-119301" y="1298448"/>
            <a:ext cx="9380013" cy="5690181"/>
          </a:xfrm>
          <a:prstGeom prst="rect">
            <a:avLst/>
          </a:prstGeom>
          <a:solidFill>
            <a:srgbClr val="F2F2F2"/>
          </a:solidFill>
          <a:ln>
            <a:noFill/>
          </a:ln>
        </p:spPr>
      </p:sp>
    </p:spTree>
    <p:extLst>
      <p:ext uri="{BB962C8B-B14F-4D97-AF65-F5344CB8AC3E}">
        <p14:creationId xmlns:p14="http://schemas.microsoft.com/office/powerpoint/2010/main" val="38650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Slide">
  <p:cSld name="3_Slide">
    <p:spTree>
      <p:nvGrpSpPr>
        <p:cNvPr id="1" name="Shape 32"/>
        <p:cNvGrpSpPr/>
        <p:nvPr/>
      </p:nvGrpSpPr>
      <p:grpSpPr>
        <a:xfrm>
          <a:off x="0" y="0"/>
          <a:ext cx="0" cy="0"/>
          <a:chOff x="0" y="0"/>
          <a:chExt cx="0" cy="0"/>
        </a:xfrm>
      </p:grpSpPr>
      <p:sp>
        <p:nvSpPr>
          <p:cNvPr id="33" name="Google Shape;33;p56"/>
          <p:cNvSpPr>
            <a:spLocks noGrp="1"/>
          </p:cNvSpPr>
          <p:nvPr>
            <p:ph type="pic" idx="2"/>
          </p:nvPr>
        </p:nvSpPr>
        <p:spPr>
          <a:xfrm>
            <a:off x="-119301" y="3429000"/>
            <a:ext cx="9380013" cy="3559628"/>
          </a:xfrm>
          <a:prstGeom prst="rect">
            <a:avLst/>
          </a:prstGeom>
          <a:solidFill>
            <a:srgbClr val="F2F2F2"/>
          </a:solidFill>
          <a:ln>
            <a:noFill/>
          </a:ln>
        </p:spPr>
      </p:sp>
    </p:spTree>
    <p:extLst>
      <p:ext uri="{BB962C8B-B14F-4D97-AF65-F5344CB8AC3E}">
        <p14:creationId xmlns:p14="http://schemas.microsoft.com/office/powerpoint/2010/main" val="3306034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Slide">
  <p:cSld name="4_Slide">
    <p:spTree>
      <p:nvGrpSpPr>
        <p:cNvPr id="1" name="Shape 34"/>
        <p:cNvGrpSpPr/>
        <p:nvPr/>
      </p:nvGrpSpPr>
      <p:grpSpPr>
        <a:xfrm>
          <a:off x="0" y="0"/>
          <a:ext cx="0" cy="0"/>
          <a:chOff x="0" y="0"/>
          <a:chExt cx="0" cy="0"/>
        </a:xfrm>
      </p:grpSpPr>
      <p:sp>
        <p:nvSpPr>
          <p:cNvPr id="35" name="Google Shape;35;p57"/>
          <p:cNvSpPr>
            <a:spLocks noGrp="1"/>
          </p:cNvSpPr>
          <p:nvPr>
            <p:ph type="pic" idx="2"/>
          </p:nvPr>
        </p:nvSpPr>
        <p:spPr>
          <a:xfrm>
            <a:off x="-144937" y="-159027"/>
            <a:ext cx="4690007" cy="4682901"/>
          </a:xfrm>
          <a:prstGeom prst="rect">
            <a:avLst/>
          </a:prstGeom>
          <a:solidFill>
            <a:srgbClr val="F2F2F2"/>
          </a:solidFill>
          <a:ln>
            <a:noFill/>
          </a:ln>
        </p:spPr>
      </p:sp>
    </p:spTree>
    <p:extLst>
      <p:ext uri="{BB962C8B-B14F-4D97-AF65-F5344CB8AC3E}">
        <p14:creationId xmlns:p14="http://schemas.microsoft.com/office/powerpoint/2010/main" val="4218296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_Slide">
  <p:cSld name="5_Slide">
    <p:spTree>
      <p:nvGrpSpPr>
        <p:cNvPr id="1" name="Shape 36"/>
        <p:cNvGrpSpPr/>
        <p:nvPr/>
      </p:nvGrpSpPr>
      <p:grpSpPr>
        <a:xfrm>
          <a:off x="0" y="0"/>
          <a:ext cx="0" cy="0"/>
          <a:chOff x="0" y="0"/>
          <a:chExt cx="0" cy="0"/>
        </a:xfrm>
      </p:grpSpPr>
      <p:sp>
        <p:nvSpPr>
          <p:cNvPr id="37" name="Google Shape;37;p58"/>
          <p:cNvSpPr>
            <a:spLocks noGrp="1"/>
          </p:cNvSpPr>
          <p:nvPr>
            <p:ph type="pic" idx="2"/>
          </p:nvPr>
        </p:nvSpPr>
        <p:spPr>
          <a:xfrm>
            <a:off x="3192439" y="1192354"/>
            <a:ext cx="5042180" cy="4523874"/>
          </a:xfrm>
          <a:prstGeom prst="rect">
            <a:avLst/>
          </a:prstGeom>
          <a:solidFill>
            <a:srgbClr val="F2F2F2"/>
          </a:solidFill>
          <a:ln>
            <a:noFill/>
          </a:ln>
        </p:spPr>
      </p:sp>
    </p:spTree>
    <p:extLst>
      <p:ext uri="{BB962C8B-B14F-4D97-AF65-F5344CB8AC3E}">
        <p14:creationId xmlns:p14="http://schemas.microsoft.com/office/powerpoint/2010/main" val="407154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6_Slide">
  <p:cSld name="6_Slide">
    <p:spTree>
      <p:nvGrpSpPr>
        <p:cNvPr id="1" name="Shape 38"/>
        <p:cNvGrpSpPr/>
        <p:nvPr/>
      </p:nvGrpSpPr>
      <p:grpSpPr>
        <a:xfrm>
          <a:off x="0" y="0"/>
          <a:ext cx="0" cy="0"/>
          <a:chOff x="0" y="0"/>
          <a:chExt cx="0" cy="0"/>
        </a:xfrm>
      </p:grpSpPr>
      <p:sp>
        <p:nvSpPr>
          <p:cNvPr id="39" name="Google Shape;39;p59"/>
          <p:cNvSpPr>
            <a:spLocks noGrp="1"/>
          </p:cNvSpPr>
          <p:nvPr>
            <p:ph type="pic" idx="2"/>
          </p:nvPr>
        </p:nvSpPr>
        <p:spPr>
          <a:xfrm>
            <a:off x="-118153" y="-139490"/>
            <a:ext cx="9378865" cy="4675748"/>
          </a:xfrm>
          <a:prstGeom prst="rect">
            <a:avLst/>
          </a:prstGeom>
          <a:solidFill>
            <a:srgbClr val="F2F2F2"/>
          </a:solidFill>
          <a:ln>
            <a:noFill/>
          </a:ln>
        </p:spPr>
      </p:sp>
    </p:spTree>
    <p:extLst>
      <p:ext uri="{BB962C8B-B14F-4D97-AF65-F5344CB8AC3E}">
        <p14:creationId xmlns:p14="http://schemas.microsoft.com/office/powerpoint/2010/main" val="2831695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65521B-4CDC-42C8-B0D2-7347A2A52E8A}"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2866194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8_Slide">
  <p:cSld name="8_Slide">
    <p:spTree>
      <p:nvGrpSpPr>
        <p:cNvPr id="1" name="Shape 40"/>
        <p:cNvGrpSpPr/>
        <p:nvPr/>
      </p:nvGrpSpPr>
      <p:grpSpPr>
        <a:xfrm>
          <a:off x="0" y="0"/>
          <a:ext cx="0" cy="0"/>
          <a:chOff x="0" y="0"/>
          <a:chExt cx="0" cy="0"/>
        </a:xfrm>
      </p:grpSpPr>
      <p:sp>
        <p:nvSpPr>
          <p:cNvPr id="41" name="Google Shape;41;p60"/>
          <p:cNvSpPr>
            <a:spLocks noGrp="1"/>
          </p:cNvSpPr>
          <p:nvPr>
            <p:ph type="pic" idx="2"/>
          </p:nvPr>
        </p:nvSpPr>
        <p:spPr>
          <a:xfrm>
            <a:off x="1" y="3428999"/>
            <a:ext cx="2285996" cy="3429002"/>
          </a:xfrm>
          <a:prstGeom prst="rect">
            <a:avLst/>
          </a:prstGeom>
          <a:solidFill>
            <a:srgbClr val="F2F2F2"/>
          </a:solidFill>
          <a:ln>
            <a:noFill/>
          </a:ln>
        </p:spPr>
      </p:sp>
      <p:sp>
        <p:nvSpPr>
          <p:cNvPr id="42" name="Google Shape;42;p60"/>
          <p:cNvSpPr>
            <a:spLocks noGrp="1"/>
          </p:cNvSpPr>
          <p:nvPr>
            <p:ph type="pic" idx="3"/>
          </p:nvPr>
        </p:nvSpPr>
        <p:spPr>
          <a:xfrm>
            <a:off x="2285998" y="3428999"/>
            <a:ext cx="2285996" cy="3429002"/>
          </a:xfrm>
          <a:prstGeom prst="rect">
            <a:avLst/>
          </a:prstGeom>
          <a:solidFill>
            <a:srgbClr val="F2F2F2"/>
          </a:solidFill>
          <a:ln>
            <a:noFill/>
          </a:ln>
        </p:spPr>
      </p:sp>
      <p:sp>
        <p:nvSpPr>
          <p:cNvPr id="43" name="Google Shape;43;p60"/>
          <p:cNvSpPr>
            <a:spLocks noGrp="1"/>
          </p:cNvSpPr>
          <p:nvPr>
            <p:ph type="pic" idx="4"/>
          </p:nvPr>
        </p:nvSpPr>
        <p:spPr>
          <a:xfrm>
            <a:off x="4571998" y="3428999"/>
            <a:ext cx="2285996" cy="3429002"/>
          </a:xfrm>
          <a:prstGeom prst="rect">
            <a:avLst/>
          </a:prstGeom>
          <a:solidFill>
            <a:srgbClr val="F2F2F2"/>
          </a:solidFill>
          <a:ln>
            <a:noFill/>
          </a:ln>
        </p:spPr>
      </p:sp>
      <p:sp>
        <p:nvSpPr>
          <p:cNvPr id="44" name="Google Shape;44;p60"/>
          <p:cNvSpPr>
            <a:spLocks noGrp="1"/>
          </p:cNvSpPr>
          <p:nvPr>
            <p:ph type="pic" idx="5"/>
          </p:nvPr>
        </p:nvSpPr>
        <p:spPr>
          <a:xfrm>
            <a:off x="6858004" y="3428999"/>
            <a:ext cx="2285996" cy="3429002"/>
          </a:xfrm>
          <a:prstGeom prst="rect">
            <a:avLst/>
          </a:prstGeom>
          <a:solidFill>
            <a:srgbClr val="F2F2F2"/>
          </a:solidFill>
          <a:ln>
            <a:noFill/>
          </a:ln>
        </p:spPr>
      </p:sp>
    </p:spTree>
    <p:extLst>
      <p:ext uri="{BB962C8B-B14F-4D97-AF65-F5344CB8AC3E}">
        <p14:creationId xmlns:p14="http://schemas.microsoft.com/office/powerpoint/2010/main" val="3582500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9_Slide">
  <p:cSld name="9_Slide">
    <p:spTree>
      <p:nvGrpSpPr>
        <p:cNvPr id="1" name="Shape 45"/>
        <p:cNvGrpSpPr/>
        <p:nvPr/>
      </p:nvGrpSpPr>
      <p:grpSpPr>
        <a:xfrm>
          <a:off x="0" y="0"/>
          <a:ext cx="0" cy="0"/>
          <a:chOff x="0" y="0"/>
          <a:chExt cx="0" cy="0"/>
        </a:xfrm>
      </p:grpSpPr>
      <p:sp>
        <p:nvSpPr>
          <p:cNvPr id="46" name="Google Shape;46;p61"/>
          <p:cNvSpPr>
            <a:spLocks noGrp="1"/>
          </p:cNvSpPr>
          <p:nvPr>
            <p:ph type="pic" idx="2"/>
          </p:nvPr>
        </p:nvSpPr>
        <p:spPr>
          <a:xfrm>
            <a:off x="1" y="1813586"/>
            <a:ext cx="9144000" cy="3192586"/>
          </a:xfrm>
          <a:prstGeom prst="rect">
            <a:avLst/>
          </a:prstGeom>
          <a:solidFill>
            <a:srgbClr val="F2F2F2"/>
          </a:solidFill>
          <a:ln>
            <a:noFill/>
          </a:ln>
        </p:spPr>
      </p:sp>
      <p:sp>
        <p:nvSpPr>
          <p:cNvPr id="47" name="Google Shape;47;p61"/>
          <p:cNvSpPr>
            <a:spLocks noGrp="1"/>
          </p:cNvSpPr>
          <p:nvPr>
            <p:ph type="pic" idx="3"/>
          </p:nvPr>
        </p:nvSpPr>
        <p:spPr>
          <a:xfrm>
            <a:off x="6459160" y="2350034"/>
            <a:ext cx="1590186" cy="2119691"/>
          </a:xfrm>
          <a:prstGeom prst="ellipse">
            <a:avLst/>
          </a:prstGeom>
          <a:solidFill>
            <a:srgbClr val="F2F2F2"/>
          </a:solidFill>
          <a:ln>
            <a:noFill/>
          </a:ln>
        </p:spPr>
      </p:sp>
    </p:spTree>
    <p:extLst>
      <p:ext uri="{BB962C8B-B14F-4D97-AF65-F5344CB8AC3E}">
        <p14:creationId xmlns:p14="http://schemas.microsoft.com/office/powerpoint/2010/main" val="2927511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0_Slide">
  <p:cSld name="10_Slide">
    <p:spTree>
      <p:nvGrpSpPr>
        <p:cNvPr id="1" name="Shape 48"/>
        <p:cNvGrpSpPr/>
        <p:nvPr/>
      </p:nvGrpSpPr>
      <p:grpSpPr>
        <a:xfrm>
          <a:off x="0" y="0"/>
          <a:ext cx="0" cy="0"/>
          <a:chOff x="0" y="0"/>
          <a:chExt cx="0" cy="0"/>
        </a:xfrm>
      </p:grpSpPr>
      <p:sp>
        <p:nvSpPr>
          <p:cNvPr id="49" name="Google Shape;49;p62"/>
          <p:cNvSpPr>
            <a:spLocks noGrp="1"/>
          </p:cNvSpPr>
          <p:nvPr>
            <p:ph type="pic" idx="2"/>
          </p:nvPr>
        </p:nvSpPr>
        <p:spPr>
          <a:xfrm>
            <a:off x="3772883" y="1"/>
            <a:ext cx="5371118" cy="5621133"/>
          </a:xfrm>
          <a:prstGeom prst="rect">
            <a:avLst/>
          </a:prstGeom>
          <a:solidFill>
            <a:srgbClr val="F2F2F2"/>
          </a:solidFill>
          <a:ln>
            <a:noFill/>
          </a:ln>
        </p:spPr>
      </p:sp>
    </p:spTree>
    <p:extLst>
      <p:ext uri="{BB962C8B-B14F-4D97-AF65-F5344CB8AC3E}">
        <p14:creationId xmlns:p14="http://schemas.microsoft.com/office/powerpoint/2010/main" val="2851804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1_Slide">
  <p:cSld name="11_Slide">
    <p:spTree>
      <p:nvGrpSpPr>
        <p:cNvPr id="1" name="Shape 50"/>
        <p:cNvGrpSpPr/>
        <p:nvPr/>
      </p:nvGrpSpPr>
      <p:grpSpPr>
        <a:xfrm>
          <a:off x="0" y="0"/>
          <a:ext cx="0" cy="0"/>
          <a:chOff x="0" y="0"/>
          <a:chExt cx="0" cy="0"/>
        </a:xfrm>
      </p:grpSpPr>
      <p:sp>
        <p:nvSpPr>
          <p:cNvPr id="51" name="Google Shape;51;p63"/>
          <p:cNvSpPr>
            <a:spLocks noGrp="1"/>
          </p:cNvSpPr>
          <p:nvPr>
            <p:ph type="pic" idx="2"/>
          </p:nvPr>
        </p:nvSpPr>
        <p:spPr>
          <a:xfrm>
            <a:off x="0" y="1"/>
            <a:ext cx="5371118" cy="5621133"/>
          </a:xfrm>
          <a:prstGeom prst="rect">
            <a:avLst/>
          </a:prstGeom>
          <a:solidFill>
            <a:srgbClr val="F2F2F2"/>
          </a:solidFill>
          <a:ln>
            <a:noFill/>
          </a:ln>
        </p:spPr>
      </p:sp>
    </p:spTree>
    <p:extLst>
      <p:ext uri="{BB962C8B-B14F-4D97-AF65-F5344CB8AC3E}">
        <p14:creationId xmlns:p14="http://schemas.microsoft.com/office/powerpoint/2010/main" val="3905469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2_Slide">
  <p:cSld name="12_Slide">
    <p:spTree>
      <p:nvGrpSpPr>
        <p:cNvPr id="1" name="Shape 52"/>
        <p:cNvGrpSpPr/>
        <p:nvPr/>
      </p:nvGrpSpPr>
      <p:grpSpPr>
        <a:xfrm>
          <a:off x="0" y="0"/>
          <a:ext cx="0" cy="0"/>
          <a:chOff x="0" y="0"/>
          <a:chExt cx="0" cy="0"/>
        </a:xfrm>
      </p:grpSpPr>
      <p:sp>
        <p:nvSpPr>
          <p:cNvPr id="53" name="Google Shape;53;p64"/>
          <p:cNvSpPr>
            <a:spLocks noGrp="1"/>
          </p:cNvSpPr>
          <p:nvPr>
            <p:ph type="pic" idx="2"/>
          </p:nvPr>
        </p:nvSpPr>
        <p:spPr>
          <a:xfrm>
            <a:off x="3812081" y="755152"/>
            <a:ext cx="4756893" cy="5347697"/>
          </a:xfrm>
          <a:prstGeom prst="rect">
            <a:avLst/>
          </a:prstGeom>
          <a:solidFill>
            <a:srgbClr val="F2F2F2"/>
          </a:solidFill>
          <a:ln>
            <a:noFill/>
          </a:ln>
        </p:spPr>
      </p:sp>
    </p:spTree>
    <p:extLst>
      <p:ext uri="{BB962C8B-B14F-4D97-AF65-F5344CB8AC3E}">
        <p14:creationId xmlns:p14="http://schemas.microsoft.com/office/powerpoint/2010/main" val="2412442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3_Slide">
  <p:cSld name="13_Slide">
    <p:spTree>
      <p:nvGrpSpPr>
        <p:cNvPr id="1" name="Shape 54"/>
        <p:cNvGrpSpPr/>
        <p:nvPr/>
      </p:nvGrpSpPr>
      <p:grpSpPr>
        <a:xfrm>
          <a:off x="0" y="0"/>
          <a:ext cx="0" cy="0"/>
          <a:chOff x="0" y="0"/>
          <a:chExt cx="0" cy="0"/>
        </a:xfrm>
      </p:grpSpPr>
      <p:sp>
        <p:nvSpPr>
          <p:cNvPr id="55" name="Google Shape;55;p65"/>
          <p:cNvSpPr>
            <a:spLocks noGrp="1"/>
          </p:cNvSpPr>
          <p:nvPr>
            <p:ph type="pic" idx="2"/>
          </p:nvPr>
        </p:nvSpPr>
        <p:spPr>
          <a:xfrm>
            <a:off x="575026" y="755152"/>
            <a:ext cx="4756893" cy="5347697"/>
          </a:xfrm>
          <a:prstGeom prst="rect">
            <a:avLst/>
          </a:prstGeom>
          <a:solidFill>
            <a:srgbClr val="F2F2F2"/>
          </a:solidFill>
          <a:ln>
            <a:noFill/>
          </a:ln>
        </p:spPr>
      </p:sp>
    </p:spTree>
    <p:extLst>
      <p:ext uri="{BB962C8B-B14F-4D97-AF65-F5344CB8AC3E}">
        <p14:creationId xmlns:p14="http://schemas.microsoft.com/office/powerpoint/2010/main" val="1849516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4_Slide">
  <p:cSld name="14_Slide">
    <p:spTree>
      <p:nvGrpSpPr>
        <p:cNvPr id="1" name="Shape 56"/>
        <p:cNvGrpSpPr/>
        <p:nvPr/>
      </p:nvGrpSpPr>
      <p:grpSpPr>
        <a:xfrm>
          <a:off x="0" y="0"/>
          <a:ext cx="0" cy="0"/>
          <a:chOff x="0" y="0"/>
          <a:chExt cx="0" cy="0"/>
        </a:xfrm>
      </p:grpSpPr>
      <p:sp>
        <p:nvSpPr>
          <p:cNvPr id="57" name="Google Shape;57;p66"/>
          <p:cNvSpPr>
            <a:spLocks noGrp="1"/>
          </p:cNvSpPr>
          <p:nvPr>
            <p:ph type="pic" idx="2"/>
          </p:nvPr>
        </p:nvSpPr>
        <p:spPr>
          <a:xfrm>
            <a:off x="2597277" y="1735270"/>
            <a:ext cx="1974724" cy="2156817"/>
          </a:xfrm>
          <a:prstGeom prst="rect">
            <a:avLst/>
          </a:prstGeom>
          <a:solidFill>
            <a:srgbClr val="F2F2F2"/>
          </a:solidFill>
          <a:ln>
            <a:noFill/>
          </a:ln>
        </p:spPr>
      </p:sp>
      <p:sp>
        <p:nvSpPr>
          <p:cNvPr id="58" name="Google Shape;58;p66"/>
          <p:cNvSpPr>
            <a:spLocks noGrp="1"/>
          </p:cNvSpPr>
          <p:nvPr>
            <p:ph type="pic" idx="3"/>
          </p:nvPr>
        </p:nvSpPr>
        <p:spPr>
          <a:xfrm>
            <a:off x="2597277" y="3972555"/>
            <a:ext cx="1974724" cy="2156817"/>
          </a:xfrm>
          <a:prstGeom prst="rect">
            <a:avLst/>
          </a:prstGeom>
          <a:solidFill>
            <a:srgbClr val="F2F2F2"/>
          </a:solidFill>
          <a:ln>
            <a:noFill/>
          </a:ln>
        </p:spPr>
      </p:sp>
      <p:sp>
        <p:nvSpPr>
          <p:cNvPr id="59" name="Google Shape;59;p66"/>
          <p:cNvSpPr>
            <a:spLocks noGrp="1"/>
          </p:cNvSpPr>
          <p:nvPr>
            <p:ph type="pic" idx="4"/>
          </p:nvPr>
        </p:nvSpPr>
        <p:spPr>
          <a:xfrm>
            <a:off x="563594" y="1735268"/>
            <a:ext cx="1974724" cy="4394102"/>
          </a:xfrm>
          <a:prstGeom prst="rect">
            <a:avLst/>
          </a:prstGeom>
          <a:solidFill>
            <a:srgbClr val="F2F2F2"/>
          </a:solidFill>
          <a:ln>
            <a:noFill/>
          </a:ln>
        </p:spPr>
      </p:sp>
    </p:spTree>
    <p:extLst>
      <p:ext uri="{BB962C8B-B14F-4D97-AF65-F5344CB8AC3E}">
        <p14:creationId xmlns:p14="http://schemas.microsoft.com/office/powerpoint/2010/main" val="1684718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5_Slide">
  <p:cSld name="15_Slide">
    <p:spTree>
      <p:nvGrpSpPr>
        <p:cNvPr id="1" name="Shape 60"/>
        <p:cNvGrpSpPr/>
        <p:nvPr/>
      </p:nvGrpSpPr>
      <p:grpSpPr>
        <a:xfrm>
          <a:off x="0" y="0"/>
          <a:ext cx="0" cy="0"/>
          <a:chOff x="0" y="0"/>
          <a:chExt cx="0" cy="0"/>
        </a:xfrm>
      </p:grpSpPr>
      <p:sp>
        <p:nvSpPr>
          <p:cNvPr id="61" name="Google Shape;61;p67"/>
          <p:cNvSpPr>
            <a:spLocks noGrp="1"/>
          </p:cNvSpPr>
          <p:nvPr>
            <p:ph type="pic" idx="2"/>
          </p:nvPr>
        </p:nvSpPr>
        <p:spPr>
          <a:xfrm>
            <a:off x="2803050" y="2286000"/>
            <a:ext cx="3199263" cy="2286000"/>
          </a:xfrm>
          <a:prstGeom prst="rect">
            <a:avLst/>
          </a:prstGeom>
          <a:solidFill>
            <a:srgbClr val="F2F2F2"/>
          </a:solidFill>
          <a:ln>
            <a:noFill/>
          </a:ln>
        </p:spPr>
      </p:sp>
      <p:sp>
        <p:nvSpPr>
          <p:cNvPr id="62" name="Google Shape;62;p67"/>
          <p:cNvSpPr>
            <a:spLocks noGrp="1"/>
          </p:cNvSpPr>
          <p:nvPr>
            <p:ph type="pic" idx="3"/>
          </p:nvPr>
        </p:nvSpPr>
        <p:spPr>
          <a:xfrm>
            <a:off x="2803050" y="4572000"/>
            <a:ext cx="3199263" cy="2286000"/>
          </a:xfrm>
          <a:prstGeom prst="rect">
            <a:avLst/>
          </a:prstGeom>
          <a:solidFill>
            <a:srgbClr val="F2F2F2"/>
          </a:solidFill>
          <a:ln>
            <a:noFill/>
          </a:ln>
        </p:spPr>
      </p:sp>
      <p:sp>
        <p:nvSpPr>
          <p:cNvPr id="63" name="Google Shape;63;p67"/>
          <p:cNvSpPr>
            <a:spLocks noGrp="1"/>
          </p:cNvSpPr>
          <p:nvPr>
            <p:ph type="pic" idx="4"/>
          </p:nvPr>
        </p:nvSpPr>
        <p:spPr>
          <a:xfrm>
            <a:off x="2803050" y="-1"/>
            <a:ext cx="3199263" cy="2286000"/>
          </a:xfrm>
          <a:prstGeom prst="rect">
            <a:avLst/>
          </a:prstGeom>
          <a:solidFill>
            <a:srgbClr val="F2F2F2"/>
          </a:solidFill>
          <a:ln>
            <a:noFill/>
          </a:ln>
        </p:spPr>
      </p:sp>
    </p:spTree>
    <p:extLst>
      <p:ext uri="{BB962C8B-B14F-4D97-AF65-F5344CB8AC3E}">
        <p14:creationId xmlns:p14="http://schemas.microsoft.com/office/powerpoint/2010/main" val="700824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6_Slide">
  <p:cSld name="16_Slide">
    <p:spTree>
      <p:nvGrpSpPr>
        <p:cNvPr id="1" name="Shape 64"/>
        <p:cNvGrpSpPr/>
        <p:nvPr/>
      </p:nvGrpSpPr>
      <p:grpSpPr>
        <a:xfrm>
          <a:off x="0" y="0"/>
          <a:ext cx="0" cy="0"/>
          <a:chOff x="0" y="0"/>
          <a:chExt cx="0" cy="0"/>
        </a:xfrm>
      </p:grpSpPr>
      <p:sp>
        <p:nvSpPr>
          <p:cNvPr id="65" name="Google Shape;65;p68"/>
          <p:cNvSpPr>
            <a:spLocks noGrp="1"/>
          </p:cNvSpPr>
          <p:nvPr>
            <p:ph type="pic" idx="2"/>
          </p:nvPr>
        </p:nvSpPr>
        <p:spPr>
          <a:xfrm>
            <a:off x="3245639" y="742687"/>
            <a:ext cx="2652720" cy="5372626"/>
          </a:xfrm>
          <a:prstGeom prst="rect">
            <a:avLst/>
          </a:prstGeom>
          <a:solidFill>
            <a:srgbClr val="F2F2F2"/>
          </a:solidFill>
          <a:ln>
            <a:noFill/>
          </a:ln>
        </p:spPr>
      </p:sp>
      <p:sp>
        <p:nvSpPr>
          <p:cNvPr id="66" name="Google Shape;66;p68"/>
          <p:cNvSpPr>
            <a:spLocks noGrp="1"/>
          </p:cNvSpPr>
          <p:nvPr>
            <p:ph type="pic" idx="3"/>
          </p:nvPr>
        </p:nvSpPr>
        <p:spPr>
          <a:xfrm>
            <a:off x="5898359" y="742687"/>
            <a:ext cx="2652720" cy="5372626"/>
          </a:xfrm>
          <a:prstGeom prst="rect">
            <a:avLst/>
          </a:prstGeom>
          <a:solidFill>
            <a:srgbClr val="F2F2F2"/>
          </a:solidFill>
          <a:ln>
            <a:noFill/>
          </a:ln>
        </p:spPr>
      </p:sp>
      <p:sp>
        <p:nvSpPr>
          <p:cNvPr id="67" name="Google Shape;67;p68"/>
          <p:cNvSpPr>
            <a:spLocks noGrp="1"/>
          </p:cNvSpPr>
          <p:nvPr>
            <p:ph type="pic" idx="4"/>
          </p:nvPr>
        </p:nvSpPr>
        <p:spPr>
          <a:xfrm>
            <a:off x="592920" y="742687"/>
            <a:ext cx="2652720" cy="5372626"/>
          </a:xfrm>
          <a:prstGeom prst="rect">
            <a:avLst/>
          </a:prstGeom>
          <a:solidFill>
            <a:srgbClr val="F2F2F2"/>
          </a:solidFill>
          <a:ln>
            <a:noFill/>
          </a:ln>
        </p:spPr>
      </p:sp>
    </p:spTree>
    <p:extLst>
      <p:ext uri="{BB962C8B-B14F-4D97-AF65-F5344CB8AC3E}">
        <p14:creationId xmlns:p14="http://schemas.microsoft.com/office/powerpoint/2010/main" val="813569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7_Slide">
  <p:cSld name="17_Slide">
    <p:spTree>
      <p:nvGrpSpPr>
        <p:cNvPr id="1" name="Shape 68"/>
        <p:cNvGrpSpPr/>
        <p:nvPr/>
      </p:nvGrpSpPr>
      <p:grpSpPr>
        <a:xfrm>
          <a:off x="0" y="0"/>
          <a:ext cx="0" cy="0"/>
          <a:chOff x="0" y="0"/>
          <a:chExt cx="0" cy="0"/>
        </a:xfrm>
      </p:grpSpPr>
      <p:sp>
        <p:nvSpPr>
          <p:cNvPr id="69" name="Google Shape;69;p69"/>
          <p:cNvSpPr>
            <a:spLocks noGrp="1"/>
          </p:cNvSpPr>
          <p:nvPr>
            <p:ph type="pic" idx="2"/>
          </p:nvPr>
        </p:nvSpPr>
        <p:spPr>
          <a:xfrm>
            <a:off x="3148656" y="2286001"/>
            <a:ext cx="3199262" cy="2286001"/>
          </a:xfrm>
          <a:prstGeom prst="rect">
            <a:avLst/>
          </a:prstGeom>
          <a:solidFill>
            <a:srgbClr val="F2F2F2"/>
          </a:solidFill>
          <a:ln>
            <a:noFill/>
          </a:ln>
        </p:spPr>
      </p:sp>
      <p:sp>
        <p:nvSpPr>
          <p:cNvPr id="70" name="Google Shape;70;p69"/>
          <p:cNvSpPr>
            <a:spLocks noGrp="1"/>
          </p:cNvSpPr>
          <p:nvPr>
            <p:ph type="pic" idx="3"/>
          </p:nvPr>
        </p:nvSpPr>
        <p:spPr>
          <a:xfrm>
            <a:off x="3148656" y="4572002"/>
            <a:ext cx="3199262" cy="2286001"/>
          </a:xfrm>
          <a:prstGeom prst="rect">
            <a:avLst/>
          </a:prstGeom>
          <a:solidFill>
            <a:srgbClr val="F2F2F2"/>
          </a:solidFill>
          <a:ln>
            <a:noFill/>
          </a:ln>
        </p:spPr>
      </p:sp>
      <p:sp>
        <p:nvSpPr>
          <p:cNvPr id="71" name="Google Shape;71;p69"/>
          <p:cNvSpPr>
            <a:spLocks noGrp="1"/>
          </p:cNvSpPr>
          <p:nvPr>
            <p:ph type="pic" idx="4"/>
          </p:nvPr>
        </p:nvSpPr>
        <p:spPr>
          <a:xfrm>
            <a:off x="3148656" y="1"/>
            <a:ext cx="3199262" cy="2286001"/>
          </a:xfrm>
          <a:prstGeom prst="rect">
            <a:avLst/>
          </a:prstGeom>
          <a:solidFill>
            <a:srgbClr val="F2F2F2"/>
          </a:solidFill>
          <a:ln>
            <a:noFill/>
          </a:ln>
        </p:spPr>
      </p:sp>
    </p:spTree>
    <p:extLst>
      <p:ext uri="{BB962C8B-B14F-4D97-AF65-F5344CB8AC3E}">
        <p14:creationId xmlns:p14="http://schemas.microsoft.com/office/powerpoint/2010/main" val="3532203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65521B-4CDC-42C8-B0D2-7347A2A52E8A}"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3879850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8_Slide">
  <p:cSld name="18_Slide">
    <p:spTree>
      <p:nvGrpSpPr>
        <p:cNvPr id="1" name="Shape 72"/>
        <p:cNvGrpSpPr/>
        <p:nvPr/>
      </p:nvGrpSpPr>
      <p:grpSpPr>
        <a:xfrm>
          <a:off x="0" y="0"/>
          <a:ext cx="0" cy="0"/>
          <a:chOff x="0" y="0"/>
          <a:chExt cx="0" cy="0"/>
        </a:xfrm>
      </p:grpSpPr>
      <p:sp>
        <p:nvSpPr>
          <p:cNvPr id="73" name="Google Shape;73;p70"/>
          <p:cNvSpPr>
            <a:spLocks noGrp="1"/>
          </p:cNvSpPr>
          <p:nvPr>
            <p:ph type="pic" idx="2"/>
          </p:nvPr>
        </p:nvSpPr>
        <p:spPr>
          <a:xfrm>
            <a:off x="3539824" y="2076391"/>
            <a:ext cx="2061461" cy="5933921"/>
          </a:xfrm>
          <a:prstGeom prst="rect">
            <a:avLst/>
          </a:prstGeom>
          <a:solidFill>
            <a:srgbClr val="F2F2F2"/>
          </a:solidFill>
          <a:ln>
            <a:noFill/>
          </a:ln>
        </p:spPr>
      </p:sp>
    </p:spTree>
    <p:extLst>
      <p:ext uri="{BB962C8B-B14F-4D97-AF65-F5344CB8AC3E}">
        <p14:creationId xmlns:p14="http://schemas.microsoft.com/office/powerpoint/2010/main" val="3688941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9_Slide">
  <p:cSld name="19_Slide">
    <p:spTree>
      <p:nvGrpSpPr>
        <p:cNvPr id="1" name="Shape 74"/>
        <p:cNvGrpSpPr/>
        <p:nvPr/>
      </p:nvGrpSpPr>
      <p:grpSpPr>
        <a:xfrm>
          <a:off x="0" y="0"/>
          <a:ext cx="0" cy="0"/>
          <a:chOff x="0" y="0"/>
          <a:chExt cx="0" cy="0"/>
        </a:xfrm>
      </p:grpSpPr>
      <p:sp>
        <p:nvSpPr>
          <p:cNvPr id="75" name="Google Shape;75;p71"/>
          <p:cNvSpPr>
            <a:spLocks noGrp="1"/>
          </p:cNvSpPr>
          <p:nvPr>
            <p:ph type="pic" idx="2"/>
          </p:nvPr>
        </p:nvSpPr>
        <p:spPr>
          <a:xfrm>
            <a:off x="3824261" y="1644955"/>
            <a:ext cx="3857172" cy="3226411"/>
          </a:xfrm>
          <a:prstGeom prst="rect">
            <a:avLst/>
          </a:prstGeom>
          <a:solidFill>
            <a:srgbClr val="F2F2F2"/>
          </a:solidFill>
          <a:ln>
            <a:noFill/>
          </a:ln>
        </p:spPr>
      </p:sp>
    </p:spTree>
    <p:extLst>
      <p:ext uri="{BB962C8B-B14F-4D97-AF65-F5344CB8AC3E}">
        <p14:creationId xmlns:p14="http://schemas.microsoft.com/office/powerpoint/2010/main" val="3644803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0_Slide">
  <p:cSld name="20_Slide">
    <p:spTree>
      <p:nvGrpSpPr>
        <p:cNvPr id="1" name="Shape 76"/>
        <p:cNvGrpSpPr/>
        <p:nvPr/>
      </p:nvGrpSpPr>
      <p:grpSpPr>
        <a:xfrm>
          <a:off x="0" y="0"/>
          <a:ext cx="0" cy="0"/>
          <a:chOff x="0" y="0"/>
          <a:chExt cx="0" cy="0"/>
        </a:xfrm>
      </p:grpSpPr>
      <p:sp>
        <p:nvSpPr>
          <p:cNvPr id="77" name="Google Shape;77;p72"/>
          <p:cNvSpPr>
            <a:spLocks noGrp="1"/>
          </p:cNvSpPr>
          <p:nvPr>
            <p:ph type="pic" idx="2"/>
          </p:nvPr>
        </p:nvSpPr>
        <p:spPr>
          <a:xfrm>
            <a:off x="694634" y="2592537"/>
            <a:ext cx="2690941" cy="4759189"/>
          </a:xfrm>
          <a:prstGeom prst="rect">
            <a:avLst/>
          </a:prstGeom>
          <a:solidFill>
            <a:srgbClr val="F2F2F2"/>
          </a:solidFill>
          <a:ln>
            <a:noFill/>
          </a:ln>
        </p:spPr>
      </p:sp>
    </p:spTree>
    <p:extLst>
      <p:ext uri="{BB962C8B-B14F-4D97-AF65-F5344CB8AC3E}">
        <p14:creationId xmlns:p14="http://schemas.microsoft.com/office/powerpoint/2010/main" val="538102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Break 2">
  <p:cSld name="Section Break 2">
    <p:spTree>
      <p:nvGrpSpPr>
        <p:cNvPr id="1" name="Shape 78"/>
        <p:cNvGrpSpPr/>
        <p:nvPr/>
      </p:nvGrpSpPr>
      <p:grpSpPr>
        <a:xfrm>
          <a:off x="0" y="0"/>
          <a:ext cx="0" cy="0"/>
          <a:chOff x="0" y="0"/>
          <a:chExt cx="0" cy="0"/>
        </a:xfrm>
      </p:grpSpPr>
      <p:sp>
        <p:nvSpPr>
          <p:cNvPr id="79" name="Google Shape;79;g2e1cc6b6f52_0_206"/>
          <p:cNvSpPr txBox="1">
            <a:spLocks noGrp="1"/>
          </p:cNvSpPr>
          <p:nvPr>
            <p:ph type="sldNum" idx="12"/>
          </p:nvPr>
        </p:nvSpPr>
        <p:spPr>
          <a:xfrm>
            <a:off x="6901209" y="6356352"/>
            <a:ext cx="2057400" cy="3651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98354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80"/>
        <p:cNvGrpSpPr/>
        <p:nvPr/>
      </p:nvGrpSpPr>
      <p:grpSpPr>
        <a:xfrm>
          <a:off x="0" y="0"/>
          <a:ext cx="0" cy="0"/>
          <a:chOff x="0" y="0"/>
          <a:chExt cx="0" cy="0"/>
        </a:xfrm>
      </p:grpSpPr>
      <p:sp>
        <p:nvSpPr>
          <p:cNvPr id="81" name="Google Shape;81;g2ea86b6e2b1_0_280"/>
          <p:cNvSpPr txBox="1">
            <a:spLocks noGrp="1"/>
          </p:cNvSpPr>
          <p:nvPr>
            <p:ph type="sldNum" idx="12"/>
          </p:nvPr>
        </p:nvSpPr>
        <p:spPr>
          <a:xfrm>
            <a:off x="8472458" y="6217622"/>
            <a:ext cx="548775"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4030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9" y="992766"/>
            <a:ext cx="8520601" cy="27368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3778834"/>
            <a:ext cx="8520602" cy="10568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651101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867800"/>
            <a:ext cx="8520602" cy="11224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415638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82938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536633"/>
            <a:ext cx="3999902" cy="45552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21"/>
          </p:nvPr>
        </p:nvSpPr>
        <p:spPr>
          <a:xfrm>
            <a:off x="4832399" y="1536633"/>
            <a:ext cx="3999902" cy="4555200"/>
          </a:xfrm>
          <a:prstGeom prst="rect">
            <a:avLst/>
          </a:prstGeom>
        </p:spPr>
        <p:txBody>
          <a:bodyPr/>
          <a:lstStyle>
            <a:lvl1pPr indent="-317500">
              <a:buSzPts val="1400"/>
              <a:defRPr sz="1400"/>
            </a:lvl1p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992061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202351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5521B-4CDC-42C8-B0D2-7347A2A52E8A}"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2274114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700" y="740800"/>
            <a:ext cx="2808001" cy="10076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700" y="1852800"/>
            <a:ext cx="2808001" cy="42392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847820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1" y="600200"/>
            <a:ext cx="6367801" cy="54544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44261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66"/>
            <a:ext cx="4572000" cy="6858001"/>
          </a:xfrm>
          <a:prstGeom prst="rect">
            <a:avLst/>
          </a:prstGeom>
          <a:solidFill>
            <a:srgbClr val="EEEEEE"/>
          </a:solidFill>
          <a:ln w="12700">
            <a:miter lim="400000"/>
          </a:ln>
        </p:spPr>
        <p:txBody>
          <a:bodyPr lIns="45719" rIns="45719" anchor="ctr"/>
          <a:lstStyle/>
          <a:p>
            <a:endParaRPr sz="1800"/>
          </a:p>
        </p:txBody>
      </p:sp>
      <p:sp>
        <p:nvSpPr>
          <p:cNvPr id="73" name="Title Text"/>
          <p:cNvSpPr txBox="1">
            <a:spLocks noGrp="1"/>
          </p:cNvSpPr>
          <p:nvPr>
            <p:ph type="title"/>
          </p:nvPr>
        </p:nvSpPr>
        <p:spPr>
          <a:xfrm>
            <a:off x="265500" y="1644234"/>
            <a:ext cx="4045200" cy="19764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3737434"/>
            <a:ext cx="4045200" cy="16468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21"/>
          </p:nvPr>
        </p:nvSpPr>
        <p:spPr>
          <a:xfrm>
            <a:off x="4939500" y="965432"/>
            <a:ext cx="3837000" cy="4926803"/>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625622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5640768"/>
            <a:ext cx="5998802" cy="8068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420057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9" y="1474833"/>
            <a:ext cx="8520602" cy="2618000"/>
          </a:xfrm>
          <a:prstGeom prst="rect">
            <a:avLst/>
          </a:prstGeom>
        </p:spPr>
        <p:txBody>
          <a:bodyPr anchor="b"/>
          <a:lstStyle>
            <a:lvl1pPr algn="ctr">
              <a:defRPr sz="12000"/>
            </a:lvl1pPr>
          </a:lstStyle>
          <a:p>
            <a:r>
              <a:t>xx%</a:t>
            </a:r>
          </a:p>
        </p:txBody>
      </p:sp>
      <p:sp>
        <p:nvSpPr>
          <p:cNvPr id="92" name="Body Level One…"/>
          <p:cNvSpPr txBox="1">
            <a:spLocks noGrp="1"/>
          </p:cNvSpPr>
          <p:nvPr>
            <p:ph type="body" sz="half" idx="1"/>
          </p:nvPr>
        </p:nvSpPr>
        <p:spPr>
          <a:xfrm>
            <a:off x="311699" y="4202967"/>
            <a:ext cx="8520602" cy="17344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471578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629239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_3">
    <p:bg>
      <p:bgPr>
        <a:solidFill>
          <a:srgbClr val="F9F7F2"/>
        </a:solidFill>
        <a:effectLst/>
      </p:bgPr>
    </p:bg>
    <p:spTree>
      <p:nvGrpSpPr>
        <p:cNvPr id="1" name=""/>
        <p:cNvGrpSpPr/>
        <p:nvPr/>
      </p:nvGrpSpPr>
      <p:grpSpPr>
        <a:xfrm>
          <a:off x="0" y="0"/>
          <a:ext cx="0" cy="0"/>
          <a:chOff x="0" y="0"/>
          <a:chExt cx="0" cy="0"/>
        </a:xfrm>
      </p:grpSpPr>
      <p:pic>
        <p:nvPicPr>
          <p:cNvPr id="107" name="Google Shape;51;p13" descr="Google Shape;51;p13"/>
          <p:cNvPicPr>
            <a:picLocks noChangeAspect="1"/>
          </p:cNvPicPr>
          <p:nvPr/>
        </p:nvPicPr>
        <p:blipFill>
          <a:blip r:embed="rId2"/>
          <a:stretch>
            <a:fillRect/>
          </a:stretch>
        </p:blipFill>
        <p:spPr>
          <a:xfrm>
            <a:off x="146048" y="3216234"/>
            <a:ext cx="8851902" cy="3451999"/>
          </a:xfrm>
          <a:prstGeom prst="rect">
            <a:avLst/>
          </a:prstGeom>
          <a:ln w="12700">
            <a:miter lim="400000"/>
          </a:ln>
        </p:spPr>
      </p:pic>
      <p:pic>
        <p:nvPicPr>
          <p:cNvPr id="108" name="Google Shape;52;p13" descr="Google Shape;52;p13"/>
          <p:cNvPicPr>
            <a:picLocks noChangeAspect="1"/>
          </p:cNvPicPr>
          <p:nvPr/>
        </p:nvPicPr>
        <p:blipFill>
          <a:blip r:embed="rId3"/>
          <a:stretch>
            <a:fillRect/>
          </a:stretch>
        </p:blipFill>
        <p:spPr>
          <a:xfrm>
            <a:off x="522159" y="342852"/>
            <a:ext cx="597776" cy="189501"/>
          </a:xfrm>
          <a:prstGeom prst="rect">
            <a:avLst/>
          </a:prstGeom>
          <a:ln w="12700">
            <a:miter lim="400000"/>
          </a:ln>
        </p:spPr>
      </p:pic>
      <p:sp>
        <p:nvSpPr>
          <p:cNvPr id="109"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627856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_1_1_2">
    <p:bg>
      <p:bgPr>
        <a:solidFill>
          <a:srgbClr val="F9F7F2"/>
        </a:solidFill>
        <a:effectLst/>
      </p:bgPr>
    </p:bg>
    <p:spTree>
      <p:nvGrpSpPr>
        <p:cNvPr id="1" name=""/>
        <p:cNvGrpSpPr/>
        <p:nvPr/>
      </p:nvGrpSpPr>
      <p:grpSpPr>
        <a:xfrm>
          <a:off x="0" y="0"/>
          <a:ext cx="0" cy="0"/>
          <a:chOff x="0" y="0"/>
          <a:chExt cx="0" cy="0"/>
        </a:xfrm>
      </p:grpSpPr>
      <p:sp>
        <p:nvSpPr>
          <p:cNvPr id="117" name="Google Shape;55;p14"/>
          <p:cNvSpPr txBox="1"/>
          <p:nvPr/>
        </p:nvSpPr>
        <p:spPr>
          <a:xfrm>
            <a:off x="7719356" y="6626289"/>
            <a:ext cx="1278601" cy="7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gn="r">
              <a:defRPr sz="500"/>
            </a:lvl1pPr>
          </a:lstStyle>
          <a:p>
            <a:r>
              <a:rPr sz="500"/>
              <a:t>© Altana Proprietary. All Rights Reserved</a:t>
            </a:r>
          </a:p>
        </p:txBody>
      </p:sp>
      <p:sp>
        <p:nvSpPr>
          <p:cNvPr id="118"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593887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CUSTOM">
    <p:spTree>
      <p:nvGrpSpPr>
        <p:cNvPr id="1" name=""/>
        <p:cNvGrpSpPr/>
        <p:nvPr/>
      </p:nvGrpSpPr>
      <p:grpSpPr>
        <a:xfrm>
          <a:off x="0" y="0"/>
          <a:ext cx="0" cy="0"/>
          <a:chOff x="0" y="0"/>
          <a:chExt cx="0" cy="0"/>
        </a:xfrm>
      </p:grpSpPr>
      <p:sp>
        <p:nvSpPr>
          <p:cNvPr id="125"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453274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ONE_COLUMN_TEXT_1_1">
    <p:spTree>
      <p:nvGrpSpPr>
        <p:cNvPr id="1" name=""/>
        <p:cNvGrpSpPr/>
        <p:nvPr/>
      </p:nvGrpSpPr>
      <p:grpSpPr>
        <a:xfrm>
          <a:off x="0" y="0"/>
          <a:ext cx="0" cy="0"/>
          <a:chOff x="0" y="0"/>
          <a:chExt cx="0" cy="0"/>
        </a:xfrm>
      </p:grpSpPr>
      <p:pic>
        <p:nvPicPr>
          <p:cNvPr id="132" name="Google Shape;58;p16" descr="Google Shape;58;p16"/>
          <p:cNvPicPr>
            <a:picLocks noChangeAspect="1"/>
          </p:cNvPicPr>
          <p:nvPr/>
        </p:nvPicPr>
        <p:blipFill>
          <a:blip r:embed="rId2"/>
          <a:stretch>
            <a:fillRect/>
          </a:stretch>
        </p:blipFill>
        <p:spPr>
          <a:xfrm>
            <a:off x="0" y="0"/>
            <a:ext cx="9144004" cy="6858003"/>
          </a:xfrm>
          <a:prstGeom prst="rect">
            <a:avLst/>
          </a:prstGeom>
          <a:ln w="12700">
            <a:miter lim="400000"/>
          </a:ln>
        </p:spPr>
      </p:pic>
      <p:sp>
        <p:nvSpPr>
          <p:cNvPr id="133"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718397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65521B-4CDC-42C8-B0D2-7347A2A52E8A}"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3301619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Blank 1">
    <p:spTree>
      <p:nvGrpSpPr>
        <p:cNvPr id="1" name=""/>
        <p:cNvGrpSpPr/>
        <p:nvPr/>
      </p:nvGrpSpPr>
      <p:grpSpPr>
        <a:xfrm>
          <a:off x="0" y="0"/>
          <a:ext cx="0" cy="0"/>
          <a:chOff x="0" y="0"/>
          <a:chExt cx="0" cy="0"/>
        </a:xfrm>
      </p:grpSpPr>
      <p:sp>
        <p:nvSpPr>
          <p:cNvPr id="140"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3189728"/>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ONE_COLUMN_TEXT_1">
    <p:spTree>
      <p:nvGrpSpPr>
        <p:cNvPr id="1" name=""/>
        <p:cNvGrpSpPr/>
        <p:nvPr/>
      </p:nvGrpSpPr>
      <p:grpSpPr>
        <a:xfrm>
          <a:off x="0" y="0"/>
          <a:ext cx="0" cy="0"/>
          <a:chOff x="0" y="0"/>
          <a:chExt cx="0" cy="0"/>
        </a:xfrm>
      </p:grpSpPr>
      <p:pic>
        <p:nvPicPr>
          <p:cNvPr id="147" name="Google Shape;61;p18" descr="Google Shape;61;p18"/>
          <p:cNvPicPr>
            <a:picLocks noChangeAspect="1"/>
          </p:cNvPicPr>
          <p:nvPr/>
        </p:nvPicPr>
        <p:blipFill>
          <a:blip r:embed="rId2"/>
          <a:stretch>
            <a:fillRect/>
          </a:stretch>
        </p:blipFill>
        <p:spPr>
          <a:xfrm>
            <a:off x="-25" y="0"/>
            <a:ext cx="9144052" cy="6858000"/>
          </a:xfrm>
          <a:prstGeom prst="rect">
            <a:avLst/>
          </a:prstGeom>
          <a:ln w="12700">
            <a:miter lim="400000"/>
          </a:ln>
        </p:spPr>
      </p:pic>
      <p:sp>
        <p:nvSpPr>
          <p:cNvPr id="148"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929681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_AND_TWO_COLUMNS_1_1_1">
    <p:bg>
      <p:bgPr>
        <a:solidFill>
          <a:srgbClr val="000000"/>
        </a:solidFill>
        <a:effectLst/>
      </p:bgPr>
    </p:bg>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456275" y="611732"/>
            <a:ext cx="4801800" cy="763603"/>
          </a:xfrm>
          <a:prstGeom prst="rect">
            <a:avLst/>
          </a:prstGeom>
        </p:spPr>
        <p:txBody>
          <a:bodyPr/>
          <a:lstStyle>
            <a:lvl1pPr>
              <a:defRPr sz="3600">
                <a:solidFill>
                  <a:srgbClr val="FFFFFF"/>
                </a:solidFill>
              </a:defRPr>
            </a:lvl1pPr>
          </a:lstStyle>
          <a:p>
            <a:r>
              <a:t>Title Text</a:t>
            </a:r>
          </a:p>
        </p:txBody>
      </p:sp>
      <p:sp>
        <p:nvSpPr>
          <p:cNvPr id="156" name="Body Level One…"/>
          <p:cNvSpPr txBox="1">
            <a:spLocks noGrp="1"/>
          </p:cNvSpPr>
          <p:nvPr>
            <p:ph type="body" sz="quarter" idx="1"/>
          </p:nvPr>
        </p:nvSpPr>
        <p:spPr>
          <a:xfrm>
            <a:off x="456276" y="1752118"/>
            <a:ext cx="1707601" cy="4500801"/>
          </a:xfrm>
          <a:prstGeom prst="rect">
            <a:avLst/>
          </a:prstGeom>
        </p:spPr>
        <p:txBody>
          <a:bodyPr/>
          <a:lstStyle>
            <a:lvl1pPr indent="-298450">
              <a:lnSpc>
                <a:spcPct val="100000"/>
              </a:lnSpc>
              <a:buClr>
                <a:srgbClr val="FFFFFF"/>
              </a:buClr>
              <a:buSzPts val="1100"/>
              <a:defRPr sz="1100">
                <a:solidFill>
                  <a:srgbClr val="FFFFFF"/>
                </a:solidFill>
              </a:defRPr>
            </a:lvl1pPr>
            <a:lvl2pPr marL="914400" indent="-298450">
              <a:lnSpc>
                <a:spcPct val="100000"/>
              </a:lnSpc>
              <a:buClr>
                <a:srgbClr val="FFFFFF"/>
              </a:buClr>
              <a:buSzPts val="1100"/>
              <a:defRPr sz="1100">
                <a:solidFill>
                  <a:srgbClr val="FFFFFF"/>
                </a:solidFill>
              </a:defRPr>
            </a:lvl2pPr>
            <a:lvl3pPr marL="1371600" indent="-298450">
              <a:lnSpc>
                <a:spcPct val="100000"/>
              </a:lnSpc>
              <a:buClr>
                <a:srgbClr val="FFFFFF"/>
              </a:buClr>
              <a:buSzPts val="1100"/>
              <a:defRPr sz="1100">
                <a:solidFill>
                  <a:srgbClr val="FFFFFF"/>
                </a:solidFill>
              </a:defRPr>
            </a:lvl3pPr>
            <a:lvl4pPr marL="1828800" indent="-298450">
              <a:lnSpc>
                <a:spcPct val="100000"/>
              </a:lnSpc>
              <a:buClr>
                <a:srgbClr val="FFFFFF"/>
              </a:buClr>
              <a:buSzPts val="1100"/>
              <a:defRPr sz="1100">
                <a:solidFill>
                  <a:srgbClr val="FFFFFF"/>
                </a:solidFill>
              </a:defRPr>
            </a:lvl4pPr>
            <a:lvl5pPr marL="2286000" indent="-298450">
              <a:lnSpc>
                <a:spcPct val="100000"/>
              </a:lnSpc>
              <a:buClr>
                <a:srgbClr val="FFFFFF"/>
              </a:buClr>
              <a:buSzPts val="1100"/>
              <a:defRPr sz="11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57" name="Google Shape;65;p19"/>
          <p:cNvSpPr txBox="1">
            <a:spLocks noGrp="1"/>
          </p:cNvSpPr>
          <p:nvPr>
            <p:ph type="body" sz="quarter" idx="21"/>
          </p:nvPr>
        </p:nvSpPr>
        <p:spPr>
          <a:xfrm>
            <a:off x="2629294" y="1752116"/>
            <a:ext cx="1707601" cy="4500803"/>
          </a:xfrm>
          <a:prstGeom prst="rect">
            <a:avLst/>
          </a:prstGeom>
        </p:spPr>
        <p:txBody>
          <a:bodyPr/>
          <a:lstStyle>
            <a:lvl1pPr indent="-298450">
              <a:lnSpc>
                <a:spcPct val="100000"/>
              </a:lnSpc>
              <a:buClr>
                <a:srgbClr val="FFFFFF"/>
              </a:buClr>
              <a:buSzPts val="1100"/>
              <a:defRPr sz="1100">
                <a:solidFill>
                  <a:srgbClr val="FFFFFF"/>
                </a:solidFill>
              </a:defRPr>
            </a:lvl1pPr>
          </a:lstStyle>
          <a:p>
            <a:pPr indent="-298450">
              <a:lnSpc>
                <a:spcPct val="100000"/>
              </a:lnSpc>
              <a:buClr>
                <a:srgbClr val="FFFFFF"/>
              </a:buClr>
              <a:buSzPts val="1100"/>
              <a:defRPr sz="1100">
                <a:solidFill>
                  <a:srgbClr val="FFFFFF"/>
                </a:solidFill>
              </a:defRPr>
            </a:pPr>
            <a:endParaRPr/>
          </a:p>
        </p:txBody>
      </p:sp>
      <p:sp>
        <p:nvSpPr>
          <p:cNvPr id="158" name="Google Shape;66;p19"/>
          <p:cNvSpPr txBox="1">
            <a:spLocks noGrp="1"/>
          </p:cNvSpPr>
          <p:nvPr>
            <p:ph type="body" sz="quarter" idx="22"/>
          </p:nvPr>
        </p:nvSpPr>
        <p:spPr>
          <a:xfrm>
            <a:off x="4808026" y="1752116"/>
            <a:ext cx="1707601" cy="4500803"/>
          </a:xfrm>
          <a:prstGeom prst="rect">
            <a:avLst/>
          </a:prstGeom>
        </p:spPr>
        <p:txBody>
          <a:bodyPr/>
          <a:lstStyle>
            <a:lvl1pPr indent="-298450">
              <a:lnSpc>
                <a:spcPct val="100000"/>
              </a:lnSpc>
              <a:buClr>
                <a:srgbClr val="FFFFFF"/>
              </a:buClr>
              <a:buSzPts val="1100"/>
              <a:defRPr sz="1100">
                <a:solidFill>
                  <a:srgbClr val="FFFFFF"/>
                </a:solidFill>
              </a:defRPr>
            </a:lvl1pPr>
          </a:lstStyle>
          <a:p>
            <a:pPr indent="-298450">
              <a:lnSpc>
                <a:spcPct val="100000"/>
              </a:lnSpc>
              <a:buClr>
                <a:srgbClr val="FFFFFF"/>
              </a:buClr>
              <a:buSzPts val="1100"/>
              <a:defRPr sz="1100">
                <a:solidFill>
                  <a:srgbClr val="FFFFFF"/>
                </a:solidFill>
              </a:defRPr>
            </a:pPr>
            <a:endParaRPr/>
          </a:p>
        </p:txBody>
      </p:sp>
      <p:sp>
        <p:nvSpPr>
          <p:cNvPr id="159" name="Google Shape;67;p19"/>
          <p:cNvSpPr txBox="1">
            <a:spLocks noGrp="1"/>
          </p:cNvSpPr>
          <p:nvPr>
            <p:ph type="body" sz="quarter" idx="23"/>
          </p:nvPr>
        </p:nvSpPr>
        <p:spPr>
          <a:xfrm>
            <a:off x="6986751" y="1752116"/>
            <a:ext cx="1707601" cy="4500803"/>
          </a:xfrm>
          <a:prstGeom prst="rect">
            <a:avLst/>
          </a:prstGeom>
        </p:spPr>
        <p:txBody>
          <a:bodyPr/>
          <a:lstStyle>
            <a:lvl1pPr indent="-298450">
              <a:lnSpc>
                <a:spcPct val="100000"/>
              </a:lnSpc>
              <a:buClr>
                <a:srgbClr val="FFFFFF"/>
              </a:buClr>
              <a:buSzPts val="1100"/>
              <a:defRPr sz="1100">
                <a:solidFill>
                  <a:srgbClr val="FFFFFF"/>
                </a:solidFill>
              </a:defRPr>
            </a:lvl1pPr>
          </a:lstStyle>
          <a:p>
            <a:pPr indent="-298450">
              <a:lnSpc>
                <a:spcPct val="100000"/>
              </a:lnSpc>
              <a:buClr>
                <a:srgbClr val="FFFFFF"/>
              </a:buClr>
              <a:buSzPts val="1100"/>
              <a:defRPr sz="1100">
                <a:solidFill>
                  <a:srgbClr val="FFFFFF"/>
                </a:solidFill>
              </a:defRPr>
            </a:pPr>
            <a:endParaRPr/>
          </a:p>
        </p:txBody>
      </p:sp>
      <p:sp>
        <p:nvSpPr>
          <p:cNvPr id="160" name="Google Shape;68;p19"/>
          <p:cNvSpPr txBox="1"/>
          <p:nvPr/>
        </p:nvSpPr>
        <p:spPr>
          <a:xfrm>
            <a:off x="-11" y="6507251"/>
            <a:ext cx="2121600" cy="292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700">
                <a:solidFill>
                  <a:srgbClr val="888888"/>
                </a:solidFill>
              </a:defRPr>
            </a:lvl1pPr>
          </a:lstStyle>
          <a:p>
            <a:r>
              <a:rPr sz="700"/>
              <a:t>© Altana Proprietary. All Rights Reserved</a:t>
            </a:r>
          </a:p>
        </p:txBody>
      </p:sp>
      <p:sp>
        <p:nvSpPr>
          <p:cNvPr id="161"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95304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CUSTOM_1">
    <p:spTree>
      <p:nvGrpSpPr>
        <p:cNvPr id="1" name=""/>
        <p:cNvGrpSpPr/>
        <p:nvPr/>
      </p:nvGrpSpPr>
      <p:grpSpPr>
        <a:xfrm>
          <a:off x="0" y="0"/>
          <a:ext cx="0" cy="0"/>
          <a:chOff x="0" y="0"/>
          <a:chExt cx="0" cy="0"/>
        </a:xfrm>
      </p:grpSpPr>
      <p:grpSp>
        <p:nvGrpSpPr>
          <p:cNvPr id="170" name="Google Shape;70;p20"/>
          <p:cNvGrpSpPr/>
          <p:nvPr/>
        </p:nvGrpSpPr>
        <p:grpSpPr>
          <a:xfrm>
            <a:off x="-251" y="198"/>
            <a:ext cx="9144002" cy="6858003"/>
            <a:chOff x="-125" y="74"/>
            <a:chExt cx="9144001" cy="5143501"/>
          </a:xfrm>
        </p:grpSpPr>
        <p:sp>
          <p:nvSpPr>
            <p:cNvPr id="168" name="Rectangle"/>
            <p:cNvSpPr/>
            <p:nvPr/>
          </p:nvSpPr>
          <p:spPr>
            <a:xfrm>
              <a:off x="-125" y="74"/>
              <a:ext cx="9144001" cy="51435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endParaRPr sz="1800"/>
            </a:p>
          </p:txBody>
        </p:sp>
        <p:sp>
          <p:nvSpPr>
            <p:cNvPr id="169" name="v"/>
            <p:cNvSpPr txBox="1"/>
            <p:nvPr/>
          </p:nvSpPr>
          <p:spPr>
            <a:xfrm>
              <a:off x="-125" y="2398713"/>
              <a:ext cx="9144001" cy="346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lstStyle>
            <a:p>
              <a:r>
                <a:rPr sz="1800"/>
                <a:t>v</a:t>
              </a:r>
            </a:p>
          </p:txBody>
        </p:sp>
      </p:grpSp>
      <p:sp>
        <p:nvSpPr>
          <p:cNvPr id="171"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581373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BLANK_1_2">
    <p:spTree>
      <p:nvGrpSpPr>
        <p:cNvPr id="1" name=""/>
        <p:cNvGrpSpPr/>
        <p:nvPr/>
      </p:nvGrpSpPr>
      <p:grpSpPr>
        <a:xfrm>
          <a:off x="0" y="0"/>
          <a:ext cx="0" cy="0"/>
          <a:chOff x="0" y="0"/>
          <a:chExt cx="0" cy="0"/>
        </a:xfrm>
      </p:grpSpPr>
      <p:sp>
        <p:nvSpPr>
          <p:cNvPr id="178"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247677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_4">
    <p:bg>
      <p:bgPr>
        <a:solidFill>
          <a:srgbClr val="F9F7F2"/>
        </a:solidFill>
        <a:effectLst/>
      </p:bgPr>
    </p:bg>
    <p:spTree>
      <p:nvGrpSpPr>
        <p:cNvPr id="1" name=""/>
        <p:cNvGrpSpPr/>
        <p:nvPr/>
      </p:nvGrpSpPr>
      <p:grpSpPr>
        <a:xfrm>
          <a:off x="0" y="0"/>
          <a:ext cx="0" cy="0"/>
          <a:chOff x="0" y="0"/>
          <a:chExt cx="0" cy="0"/>
        </a:xfrm>
      </p:grpSpPr>
      <p:grpSp>
        <p:nvGrpSpPr>
          <p:cNvPr id="195" name="Google Shape;73;p22"/>
          <p:cNvGrpSpPr/>
          <p:nvPr/>
        </p:nvGrpSpPr>
        <p:grpSpPr>
          <a:xfrm>
            <a:off x="522148" y="343598"/>
            <a:ext cx="597257" cy="187933"/>
            <a:chOff x="0" y="0"/>
            <a:chExt cx="597256" cy="140949"/>
          </a:xfrm>
        </p:grpSpPr>
        <p:sp>
          <p:nvSpPr>
            <p:cNvPr id="185" name="Google Shape;74;p22"/>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86" name="Google Shape;75;p22"/>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87" name="Google Shape;76;p22"/>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88" name="Google Shape;77;p22"/>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89" name="Google Shape;78;p22"/>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90" name="Google Shape;79;p22"/>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91" name="Google Shape;80;p22"/>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92" name="Google Shape;81;p22"/>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93" name="Google Shape;82;p22"/>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94" name="Google Shape;83;p22"/>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grpSp>
        <p:nvGrpSpPr>
          <p:cNvPr id="202" name="Google Shape;84;p22"/>
          <p:cNvGrpSpPr/>
          <p:nvPr/>
        </p:nvGrpSpPr>
        <p:grpSpPr>
          <a:xfrm>
            <a:off x="146041" y="3228799"/>
            <a:ext cx="8851642" cy="3429621"/>
            <a:chOff x="0" y="0"/>
            <a:chExt cx="8851641" cy="2572214"/>
          </a:xfrm>
        </p:grpSpPr>
        <p:sp>
          <p:nvSpPr>
            <p:cNvPr id="196" name="Google Shape;85;p22"/>
            <p:cNvSpPr/>
            <p:nvPr/>
          </p:nvSpPr>
          <p:spPr>
            <a:xfrm>
              <a:off x="0" y="0"/>
              <a:ext cx="2045356" cy="2529584"/>
            </a:xfrm>
            <a:custGeom>
              <a:avLst/>
              <a:gdLst/>
              <a:ahLst/>
              <a:cxnLst>
                <a:cxn ang="0">
                  <a:pos x="wd2" y="hd2"/>
                </a:cxn>
                <a:cxn ang="5400000">
                  <a:pos x="wd2" y="hd2"/>
                </a:cxn>
                <a:cxn ang="10800000">
                  <a:pos x="wd2" y="hd2"/>
                </a:cxn>
                <a:cxn ang="16200000">
                  <a:pos x="wd2" y="hd2"/>
                </a:cxn>
              </a:cxnLst>
              <a:rect l="0" t="0" r="r" b="b"/>
              <a:pathLst>
                <a:path w="21600" h="21600" extrusionOk="0">
                  <a:moveTo>
                    <a:pt x="10800" y="5888"/>
                  </a:moveTo>
                  <a:lnTo>
                    <a:pt x="14482" y="15646"/>
                  </a:lnTo>
                  <a:lnTo>
                    <a:pt x="7118" y="15646"/>
                  </a:lnTo>
                  <a:lnTo>
                    <a:pt x="10800" y="5888"/>
                  </a:lnTo>
                  <a:close/>
                  <a:moveTo>
                    <a:pt x="9245" y="0"/>
                  </a:moveTo>
                  <a:lnTo>
                    <a:pt x="0" y="21600"/>
                  </a:lnTo>
                  <a:lnTo>
                    <a:pt x="4623" y="21534"/>
                  </a:lnTo>
                  <a:lnTo>
                    <a:pt x="5768" y="18821"/>
                  </a:lnTo>
                  <a:lnTo>
                    <a:pt x="15832" y="18821"/>
                  </a:lnTo>
                  <a:lnTo>
                    <a:pt x="16937" y="21534"/>
                  </a:lnTo>
                  <a:lnTo>
                    <a:pt x="21600" y="21600"/>
                  </a:lnTo>
                  <a:lnTo>
                    <a:pt x="12355"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97" name="Google Shape;86;p22"/>
            <p:cNvSpPr/>
            <p:nvPr/>
          </p:nvSpPr>
          <p:spPr>
            <a:xfrm>
              <a:off x="2122839" y="3858"/>
              <a:ext cx="391248" cy="252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38"/>
                  </a:lnTo>
                  <a:lnTo>
                    <a:pt x="11120" y="10038"/>
                  </a:lnTo>
                  <a:lnTo>
                    <a:pt x="11120" y="7222"/>
                  </a:lnTo>
                  <a:lnTo>
                    <a:pt x="21600" y="7222"/>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98" name="Google Shape;87;p22"/>
            <p:cNvSpPr/>
            <p:nvPr/>
          </p:nvSpPr>
          <p:spPr>
            <a:xfrm>
              <a:off x="2688409" y="340897"/>
              <a:ext cx="836764" cy="22080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40"/>
                  </a:lnTo>
                  <a:cubicBezTo>
                    <a:pt x="0" y="21373"/>
                    <a:pt x="9100" y="21600"/>
                    <a:pt x="14000" y="21600"/>
                  </a:cubicBezTo>
                  <a:cubicBezTo>
                    <a:pt x="16600" y="21600"/>
                    <a:pt x="19099" y="21524"/>
                    <a:pt x="21600" y="21410"/>
                  </a:cubicBezTo>
                  <a:lnTo>
                    <a:pt x="21600" y="18000"/>
                  </a:lnTo>
                  <a:cubicBezTo>
                    <a:pt x="19899" y="18114"/>
                    <a:pt x="18200" y="18151"/>
                    <a:pt x="16500" y="18151"/>
                  </a:cubicBezTo>
                  <a:cubicBezTo>
                    <a:pt x="12500" y="18151"/>
                    <a:pt x="10100" y="17810"/>
                    <a:pt x="10100" y="14930"/>
                  </a:cubicBezTo>
                  <a:lnTo>
                    <a:pt x="10100" y="8185"/>
                  </a:lnTo>
                  <a:lnTo>
                    <a:pt x="20099" y="8185"/>
                  </a:lnTo>
                  <a:lnTo>
                    <a:pt x="20099" y="4964"/>
                  </a:lnTo>
                  <a:lnTo>
                    <a:pt x="10100" y="4964"/>
                  </a:lnTo>
                  <a:lnTo>
                    <a:pt x="101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199" name="Google Shape;88;p22"/>
            <p:cNvSpPr/>
            <p:nvPr/>
          </p:nvSpPr>
          <p:spPr>
            <a:xfrm>
              <a:off x="3482540"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3" y="0"/>
                    <a:pt x="0" y="4974"/>
                    <a:pt x="0" y="10800"/>
                  </a:cubicBezTo>
                  <a:cubicBezTo>
                    <a:pt x="0" y="16626"/>
                    <a:pt x="4283" y="21600"/>
                    <a:pt x="10494" y="21600"/>
                  </a:cubicBezTo>
                  <a:cubicBezTo>
                    <a:pt x="12894" y="21600"/>
                    <a:pt x="15529" y="20368"/>
                    <a:pt x="16847" y="18284"/>
                  </a:cubicBezTo>
                  <a:lnTo>
                    <a:pt x="16847" y="21079"/>
                  </a:lnTo>
                  <a:lnTo>
                    <a:pt x="21600" y="21079"/>
                  </a:lnTo>
                  <a:lnTo>
                    <a:pt x="21600" y="521"/>
                  </a:lnTo>
                  <a:lnTo>
                    <a:pt x="16847" y="521"/>
                  </a:lnTo>
                  <a:lnTo>
                    <a:pt x="16847" y="3316"/>
                  </a:lnTo>
                  <a:cubicBezTo>
                    <a:pt x="15529" y="1232"/>
                    <a:pt x="12894"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00" name="Google Shape;89;p22"/>
            <p:cNvSpPr/>
            <p:nvPr/>
          </p:nvSpPr>
          <p:spPr>
            <a:xfrm>
              <a:off x="5423308" y="805738"/>
              <a:ext cx="1557271" cy="1723846"/>
            </a:xfrm>
            <a:custGeom>
              <a:avLst/>
              <a:gdLst/>
              <a:ahLst/>
              <a:cxnLst>
                <a:cxn ang="0">
                  <a:pos x="wd2" y="hd2"/>
                </a:cxn>
                <a:cxn ang="5400000">
                  <a:pos x="wd2" y="hd2"/>
                </a:cxn>
                <a:cxn ang="10800000">
                  <a:pos x="wd2" y="hd2"/>
                </a:cxn>
                <a:cxn ang="16200000">
                  <a:pos x="wd2" y="hd2"/>
                </a:cxn>
              </a:cxnLst>
              <a:rect l="0" t="0" r="r" b="b"/>
              <a:pathLst>
                <a:path w="21600" h="21600" extrusionOk="0">
                  <a:moveTo>
                    <a:pt x="13110" y="0"/>
                  </a:moveTo>
                  <a:cubicBezTo>
                    <a:pt x="9672" y="0"/>
                    <a:pt x="6931" y="1214"/>
                    <a:pt x="5481" y="3446"/>
                  </a:cubicBezTo>
                  <a:lnTo>
                    <a:pt x="5481" y="534"/>
                  </a:lnTo>
                  <a:lnTo>
                    <a:pt x="0" y="534"/>
                  </a:lnTo>
                  <a:lnTo>
                    <a:pt x="0" y="21600"/>
                  </a:lnTo>
                  <a:lnTo>
                    <a:pt x="5481" y="21600"/>
                  </a:lnTo>
                  <a:lnTo>
                    <a:pt x="5481" y="10679"/>
                  </a:lnTo>
                  <a:cubicBezTo>
                    <a:pt x="5481" y="7087"/>
                    <a:pt x="7308" y="4320"/>
                    <a:pt x="11069" y="4320"/>
                  </a:cubicBezTo>
                  <a:cubicBezTo>
                    <a:pt x="14991" y="4320"/>
                    <a:pt x="16173" y="7087"/>
                    <a:pt x="16173" y="10679"/>
                  </a:cubicBezTo>
                  <a:lnTo>
                    <a:pt x="16173" y="21600"/>
                  </a:lnTo>
                  <a:lnTo>
                    <a:pt x="21600" y="21600"/>
                  </a:lnTo>
                  <a:lnTo>
                    <a:pt x="21600" y="9077"/>
                  </a:lnTo>
                  <a:cubicBezTo>
                    <a:pt x="21600" y="6165"/>
                    <a:pt x="21278" y="4417"/>
                    <a:pt x="20096" y="2816"/>
                  </a:cubicBezTo>
                  <a:cubicBezTo>
                    <a:pt x="18806" y="1068"/>
                    <a:pt x="16442" y="0"/>
                    <a:pt x="1311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01" name="Google Shape;90;p22"/>
            <p:cNvSpPr/>
            <p:nvPr/>
          </p:nvSpPr>
          <p:spPr>
            <a:xfrm>
              <a:off x="7073558"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2" y="0"/>
                    <a:pt x="0" y="4974"/>
                    <a:pt x="0" y="10800"/>
                  </a:cubicBezTo>
                  <a:cubicBezTo>
                    <a:pt x="0" y="16626"/>
                    <a:pt x="4282" y="21600"/>
                    <a:pt x="10494" y="21600"/>
                  </a:cubicBezTo>
                  <a:cubicBezTo>
                    <a:pt x="12894" y="21600"/>
                    <a:pt x="15576" y="20368"/>
                    <a:pt x="16847" y="18284"/>
                  </a:cubicBezTo>
                  <a:lnTo>
                    <a:pt x="16847" y="21079"/>
                  </a:lnTo>
                  <a:lnTo>
                    <a:pt x="21600" y="21079"/>
                  </a:lnTo>
                  <a:lnTo>
                    <a:pt x="21600" y="521"/>
                  </a:lnTo>
                  <a:lnTo>
                    <a:pt x="16847" y="521"/>
                  </a:lnTo>
                  <a:lnTo>
                    <a:pt x="16847" y="3316"/>
                  </a:lnTo>
                  <a:cubicBezTo>
                    <a:pt x="15576" y="1232"/>
                    <a:pt x="12894"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203"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06032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_1_1_3">
    <p:bg>
      <p:bgPr>
        <a:solidFill>
          <a:srgbClr val="F9F7F2"/>
        </a:solidFill>
        <a:effectLst/>
      </p:bgPr>
    </p:bg>
    <p:spTree>
      <p:nvGrpSpPr>
        <p:cNvPr id="1" name=""/>
        <p:cNvGrpSpPr/>
        <p:nvPr/>
      </p:nvGrpSpPr>
      <p:grpSpPr>
        <a:xfrm>
          <a:off x="0" y="0"/>
          <a:ext cx="0" cy="0"/>
          <a:chOff x="0" y="0"/>
          <a:chExt cx="0" cy="0"/>
        </a:xfrm>
      </p:grpSpPr>
      <p:grpSp>
        <p:nvGrpSpPr>
          <p:cNvPr id="220" name="Google Shape;92;p23"/>
          <p:cNvGrpSpPr/>
          <p:nvPr/>
        </p:nvGrpSpPr>
        <p:grpSpPr>
          <a:xfrm>
            <a:off x="522148" y="343598"/>
            <a:ext cx="597257" cy="187933"/>
            <a:chOff x="0" y="0"/>
            <a:chExt cx="597256" cy="140949"/>
          </a:xfrm>
        </p:grpSpPr>
        <p:sp>
          <p:nvSpPr>
            <p:cNvPr id="210" name="Google Shape;93;p23"/>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11" name="Google Shape;94;p23"/>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12" name="Google Shape;95;p23"/>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13" name="Google Shape;96;p23"/>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14" name="Google Shape;97;p23"/>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15" name="Google Shape;98;p23"/>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16" name="Google Shape;99;p23"/>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17" name="Google Shape;100;p23"/>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18" name="Google Shape;101;p23"/>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19" name="Google Shape;102;p23"/>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221"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378158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_TITLE">
    <p:bg>
      <p:bgPr>
        <a:solidFill>
          <a:srgbClr val="F9F7F2"/>
        </a:solidFill>
        <a:effectLst/>
      </p:bgPr>
    </p:bg>
    <p:spTree>
      <p:nvGrpSpPr>
        <p:cNvPr id="1" name=""/>
        <p:cNvGrpSpPr/>
        <p:nvPr/>
      </p:nvGrpSpPr>
      <p:grpSpPr>
        <a:xfrm>
          <a:off x="0" y="0"/>
          <a:ext cx="0" cy="0"/>
          <a:chOff x="0" y="0"/>
          <a:chExt cx="0" cy="0"/>
        </a:xfrm>
      </p:grpSpPr>
      <p:grpSp>
        <p:nvGrpSpPr>
          <p:cNvPr id="238" name="Google Shape;105;p25"/>
          <p:cNvGrpSpPr/>
          <p:nvPr/>
        </p:nvGrpSpPr>
        <p:grpSpPr>
          <a:xfrm>
            <a:off x="522148" y="343598"/>
            <a:ext cx="597257" cy="187933"/>
            <a:chOff x="0" y="0"/>
            <a:chExt cx="597256" cy="140949"/>
          </a:xfrm>
        </p:grpSpPr>
        <p:sp>
          <p:nvSpPr>
            <p:cNvPr id="228" name="Google Shape;106;p25"/>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29" name="Google Shape;107;p25"/>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30" name="Google Shape;108;p25"/>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31" name="Google Shape;109;p25"/>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32" name="Google Shape;110;p25"/>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33" name="Google Shape;111;p25"/>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34" name="Google Shape;112;p25"/>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35" name="Google Shape;113;p25"/>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36" name="Google Shape;114;p25"/>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37" name="Google Shape;115;p25"/>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grpSp>
        <p:nvGrpSpPr>
          <p:cNvPr id="245" name="Google Shape;116;p25"/>
          <p:cNvGrpSpPr/>
          <p:nvPr/>
        </p:nvGrpSpPr>
        <p:grpSpPr>
          <a:xfrm>
            <a:off x="146041" y="3228799"/>
            <a:ext cx="8851642" cy="3429621"/>
            <a:chOff x="0" y="0"/>
            <a:chExt cx="8851641" cy="2572214"/>
          </a:xfrm>
        </p:grpSpPr>
        <p:sp>
          <p:nvSpPr>
            <p:cNvPr id="239" name="Google Shape;117;p25"/>
            <p:cNvSpPr/>
            <p:nvPr/>
          </p:nvSpPr>
          <p:spPr>
            <a:xfrm>
              <a:off x="0" y="0"/>
              <a:ext cx="2045356" cy="2529584"/>
            </a:xfrm>
            <a:custGeom>
              <a:avLst/>
              <a:gdLst/>
              <a:ahLst/>
              <a:cxnLst>
                <a:cxn ang="0">
                  <a:pos x="wd2" y="hd2"/>
                </a:cxn>
                <a:cxn ang="5400000">
                  <a:pos x="wd2" y="hd2"/>
                </a:cxn>
                <a:cxn ang="10800000">
                  <a:pos x="wd2" y="hd2"/>
                </a:cxn>
                <a:cxn ang="16200000">
                  <a:pos x="wd2" y="hd2"/>
                </a:cxn>
              </a:cxnLst>
              <a:rect l="0" t="0" r="r" b="b"/>
              <a:pathLst>
                <a:path w="21600" h="21600" extrusionOk="0">
                  <a:moveTo>
                    <a:pt x="10800" y="5888"/>
                  </a:moveTo>
                  <a:lnTo>
                    <a:pt x="14482" y="15646"/>
                  </a:lnTo>
                  <a:lnTo>
                    <a:pt x="7118" y="15646"/>
                  </a:lnTo>
                  <a:lnTo>
                    <a:pt x="10800" y="5888"/>
                  </a:lnTo>
                  <a:close/>
                  <a:moveTo>
                    <a:pt x="9245" y="0"/>
                  </a:moveTo>
                  <a:lnTo>
                    <a:pt x="0" y="21600"/>
                  </a:lnTo>
                  <a:lnTo>
                    <a:pt x="4623" y="21534"/>
                  </a:lnTo>
                  <a:lnTo>
                    <a:pt x="5768" y="18821"/>
                  </a:lnTo>
                  <a:lnTo>
                    <a:pt x="15832" y="18821"/>
                  </a:lnTo>
                  <a:lnTo>
                    <a:pt x="16937" y="21534"/>
                  </a:lnTo>
                  <a:lnTo>
                    <a:pt x="21600" y="21600"/>
                  </a:lnTo>
                  <a:lnTo>
                    <a:pt x="12355"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40" name="Google Shape;118;p25"/>
            <p:cNvSpPr/>
            <p:nvPr/>
          </p:nvSpPr>
          <p:spPr>
            <a:xfrm>
              <a:off x="2122839" y="3858"/>
              <a:ext cx="391248" cy="252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38"/>
                  </a:lnTo>
                  <a:lnTo>
                    <a:pt x="11120" y="10038"/>
                  </a:lnTo>
                  <a:lnTo>
                    <a:pt x="11120" y="7222"/>
                  </a:lnTo>
                  <a:lnTo>
                    <a:pt x="21600" y="7222"/>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41" name="Google Shape;119;p25"/>
            <p:cNvSpPr/>
            <p:nvPr/>
          </p:nvSpPr>
          <p:spPr>
            <a:xfrm>
              <a:off x="2688409" y="340897"/>
              <a:ext cx="836764" cy="22080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40"/>
                  </a:lnTo>
                  <a:cubicBezTo>
                    <a:pt x="0" y="21373"/>
                    <a:pt x="9100" y="21600"/>
                    <a:pt x="14000" y="21600"/>
                  </a:cubicBezTo>
                  <a:cubicBezTo>
                    <a:pt x="16600" y="21600"/>
                    <a:pt x="19099" y="21524"/>
                    <a:pt x="21600" y="21410"/>
                  </a:cubicBezTo>
                  <a:lnTo>
                    <a:pt x="21600" y="18000"/>
                  </a:lnTo>
                  <a:cubicBezTo>
                    <a:pt x="19899" y="18114"/>
                    <a:pt x="18200" y="18151"/>
                    <a:pt x="16500" y="18151"/>
                  </a:cubicBezTo>
                  <a:cubicBezTo>
                    <a:pt x="12500" y="18151"/>
                    <a:pt x="10100" y="17810"/>
                    <a:pt x="10100" y="14930"/>
                  </a:cubicBezTo>
                  <a:lnTo>
                    <a:pt x="10100" y="8185"/>
                  </a:lnTo>
                  <a:lnTo>
                    <a:pt x="20099" y="8185"/>
                  </a:lnTo>
                  <a:lnTo>
                    <a:pt x="20099" y="4964"/>
                  </a:lnTo>
                  <a:lnTo>
                    <a:pt x="10100" y="4964"/>
                  </a:lnTo>
                  <a:lnTo>
                    <a:pt x="101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42" name="Google Shape;120;p25"/>
            <p:cNvSpPr/>
            <p:nvPr/>
          </p:nvSpPr>
          <p:spPr>
            <a:xfrm>
              <a:off x="3482540"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3" y="0"/>
                    <a:pt x="0" y="4974"/>
                    <a:pt x="0" y="10800"/>
                  </a:cubicBezTo>
                  <a:cubicBezTo>
                    <a:pt x="0" y="16626"/>
                    <a:pt x="4283" y="21600"/>
                    <a:pt x="10494" y="21600"/>
                  </a:cubicBezTo>
                  <a:cubicBezTo>
                    <a:pt x="12894" y="21600"/>
                    <a:pt x="15529" y="20368"/>
                    <a:pt x="16847" y="18284"/>
                  </a:cubicBezTo>
                  <a:lnTo>
                    <a:pt x="16847" y="21079"/>
                  </a:lnTo>
                  <a:lnTo>
                    <a:pt x="21600" y="21079"/>
                  </a:lnTo>
                  <a:lnTo>
                    <a:pt x="21600" y="521"/>
                  </a:lnTo>
                  <a:lnTo>
                    <a:pt x="16847" y="521"/>
                  </a:lnTo>
                  <a:lnTo>
                    <a:pt x="16847" y="3316"/>
                  </a:lnTo>
                  <a:cubicBezTo>
                    <a:pt x="15529" y="1232"/>
                    <a:pt x="12894"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43" name="Google Shape;121;p25"/>
            <p:cNvSpPr/>
            <p:nvPr/>
          </p:nvSpPr>
          <p:spPr>
            <a:xfrm>
              <a:off x="5423308" y="805738"/>
              <a:ext cx="1557271" cy="1723846"/>
            </a:xfrm>
            <a:custGeom>
              <a:avLst/>
              <a:gdLst/>
              <a:ahLst/>
              <a:cxnLst>
                <a:cxn ang="0">
                  <a:pos x="wd2" y="hd2"/>
                </a:cxn>
                <a:cxn ang="5400000">
                  <a:pos x="wd2" y="hd2"/>
                </a:cxn>
                <a:cxn ang="10800000">
                  <a:pos x="wd2" y="hd2"/>
                </a:cxn>
                <a:cxn ang="16200000">
                  <a:pos x="wd2" y="hd2"/>
                </a:cxn>
              </a:cxnLst>
              <a:rect l="0" t="0" r="r" b="b"/>
              <a:pathLst>
                <a:path w="21600" h="21600" extrusionOk="0">
                  <a:moveTo>
                    <a:pt x="13110" y="0"/>
                  </a:moveTo>
                  <a:cubicBezTo>
                    <a:pt x="9672" y="0"/>
                    <a:pt x="6931" y="1214"/>
                    <a:pt x="5481" y="3446"/>
                  </a:cubicBezTo>
                  <a:lnTo>
                    <a:pt x="5481" y="534"/>
                  </a:lnTo>
                  <a:lnTo>
                    <a:pt x="0" y="534"/>
                  </a:lnTo>
                  <a:lnTo>
                    <a:pt x="0" y="21600"/>
                  </a:lnTo>
                  <a:lnTo>
                    <a:pt x="5481" y="21600"/>
                  </a:lnTo>
                  <a:lnTo>
                    <a:pt x="5481" y="10679"/>
                  </a:lnTo>
                  <a:cubicBezTo>
                    <a:pt x="5481" y="7087"/>
                    <a:pt x="7308" y="4320"/>
                    <a:pt x="11069" y="4320"/>
                  </a:cubicBezTo>
                  <a:cubicBezTo>
                    <a:pt x="14991" y="4320"/>
                    <a:pt x="16173" y="7087"/>
                    <a:pt x="16173" y="10679"/>
                  </a:cubicBezTo>
                  <a:lnTo>
                    <a:pt x="16173" y="21600"/>
                  </a:lnTo>
                  <a:lnTo>
                    <a:pt x="21600" y="21600"/>
                  </a:lnTo>
                  <a:lnTo>
                    <a:pt x="21600" y="9077"/>
                  </a:lnTo>
                  <a:cubicBezTo>
                    <a:pt x="21600" y="6165"/>
                    <a:pt x="21278" y="4417"/>
                    <a:pt x="20096" y="2816"/>
                  </a:cubicBezTo>
                  <a:cubicBezTo>
                    <a:pt x="18806" y="1068"/>
                    <a:pt x="16442" y="0"/>
                    <a:pt x="1311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244" name="Google Shape;122;p25"/>
            <p:cNvSpPr/>
            <p:nvPr/>
          </p:nvSpPr>
          <p:spPr>
            <a:xfrm>
              <a:off x="7073558"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2" y="0"/>
                    <a:pt x="0" y="4974"/>
                    <a:pt x="0" y="10800"/>
                  </a:cubicBezTo>
                  <a:cubicBezTo>
                    <a:pt x="0" y="16626"/>
                    <a:pt x="4282" y="21600"/>
                    <a:pt x="10494" y="21600"/>
                  </a:cubicBezTo>
                  <a:cubicBezTo>
                    <a:pt x="12894" y="21600"/>
                    <a:pt x="15576" y="20368"/>
                    <a:pt x="16847" y="18284"/>
                  </a:cubicBezTo>
                  <a:lnTo>
                    <a:pt x="16847" y="21079"/>
                  </a:lnTo>
                  <a:lnTo>
                    <a:pt x="21600" y="21079"/>
                  </a:lnTo>
                  <a:lnTo>
                    <a:pt x="21600" y="521"/>
                  </a:lnTo>
                  <a:lnTo>
                    <a:pt x="16847" y="521"/>
                  </a:lnTo>
                  <a:lnTo>
                    <a:pt x="16847" y="3316"/>
                  </a:lnTo>
                  <a:cubicBezTo>
                    <a:pt x="15576" y="1232"/>
                    <a:pt x="12894"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246"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0410331"/>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TITLE_3">
    <p:bg>
      <p:bgPr>
        <a:solidFill>
          <a:srgbClr val="F9F7F2"/>
        </a:solidFill>
        <a:effectLst/>
      </p:bgPr>
    </p:bg>
    <p:spTree>
      <p:nvGrpSpPr>
        <p:cNvPr id="1" name=""/>
        <p:cNvGrpSpPr/>
        <p:nvPr/>
      </p:nvGrpSpPr>
      <p:grpSpPr>
        <a:xfrm>
          <a:off x="0" y="0"/>
          <a:ext cx="0" cy="0"/>
          <a:chOff x="0" y="0"/>
          <a:chExt cx="0" cy="0"/>
        </a:xfrm>
      </p:grpSpPr>
      <p:pic>
        <p:nvPicPr>
          <p:cNvPr id="253" name="Google Shape;124;p26" descr="Google Shape;124;p26"/>
          <p:cNvPicPr>
            <a:picLocks noChangeAspect="1"/>
          </p:cNvPicPr>
          <p:nvPr/>
        </p:nvPicPr>
        <p:blipFill>
          <a:blip r:embed="rId2"/>
          <a:stretch>
            <a:fillRect/>
          </a:stretch>
        </p:blipFill>
        <p:spPr>
          <a:xfrm>
            <a:off x="146048" y="3216234"/>
            <a:ext cx="8851902" cy="3451999"/>
          </a:xfrm>
          <a:prstGeom prst="rect">
            <a:avLst/>
          </a:prstGeom>
          <a:ln w="12700">
            <a:miter lim="400000"/>
          </a:ln>
        </p:spPr>
      </p:pic>
      <p:grpSp>
        <p:nvGrpSpPr>
          <p:cNvPr id="256" name="Google Shape;125;p26"/>
          <p:cNvGrpSpPr/>
          <p:nvPr/>
        </p:nvGrpSpPr>
        <p:grpSpPr>
          <a:xfrm>
            <a:off x="199" y="132"/>
            <a:ext cx="9144002" cy="6858003"/>
            <a:chOff x="99" y="49"/>
            <a:chExt cx="9144001" cy="5143501"/>
          </a:xfrm>
        </p:grpSpPr>
        <p:sp>
          <p:nvSpPr>
            <p:cNvPr id="254" name="Rectangle"/>
            <p:cNvSpPr/>
            <p:nvPr/>
          </p:nvSpPr>
          <p:spPr>
            <a:xfrm>
              <a:off x="99" y="49"/>
              <a:ext cx="9144001" cy="5143501"/>
            </a:xfrm>
            <a:prstGeom prst="roundRect">
              <a:avLst>
                <a:gd name="adj" fmla="val 0"/>
              </a:avLst>
            </a:prstGeom>
            <a:solidFill>
              <a:srgbClr val="F9F7F2"/>
            </a:solidFill>
            <a:ln w="12700" cap="flat">
              <a:noFill/>
              <a:miter lim="400000"/>
            </a:ln>
            <a:effectLst/>
          </p:spPr>
          <p:txBody>
            <a:bodyPr wrap="square" lIns="45719" tIns="45719" rIns="45719" bIns="45719" numCol="1" anchor="ctr">
              <a:noAutofit/>
            </a:bodyPr>
            <a:lstStyle/>
            <a:p>
              <a:pPr algn="ctr"/>
              <a:endParaRPr sz="1800"/>
            </a:p>
          </p:txBody>
        </p:sp>
        <p:sp>
          <p:nvSpPr>
            <p:cNvPr id="255" name="Text"/>
            <p:cNvSpPr txBox="1"/>
            <p:nvPr/>
          </p:nvSpPr>
          <p:spPr>
            <a:xfrm>
              <a:off x="99" y="2398688"/>
              <a:ext cx="9144001" cy="346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lstStyle>
            <a:p>
              <a:r>
                <a:rPr sz="1800"/>
                <a:t> </a:t>
              </a:r>
            </a:p>
          </p:txBody>
        </p:sp>
      </p:grpSp>
      <p:grpSp>
        <p:nvGrpSpPr>
          <p:cNvPr id="267" name="Google Shape;126;p26"/>
          <p:cNvGrpSpPr/>
          <p:nvPr/>
        </p:nvGrpSpPr>
        <p:grpSpPr>
          <a:xfrm>
            <a:off x="522148" y="343598"/>
            <a:ext cx="597257" cy="187933"/>
            <a:chOff x="0" y="0"/>
            <a:chExt cx="597256" cy="140949"/>
          </a:xfrm>
        </p:grpSpPr>
        <p:sp>
          <p:nvSpPr>
            <p:cNvPr id="257" name="Google Shape;127;p26"/>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258" name="Google Shape;128;p26"/>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259" name="Google Shape;129;p26"/>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260" name="Google Shape;130;p26"/>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261" name="Google Shape;131;p26"/>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262" name="Google Shape;132;p26"/>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263" name="Google Shape;133;p26"/>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264" name="Google Shape;134;p26"/>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265" name="Google Shape;135;p26"/>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266" name="Google Shape;136;p26"/>
            <p:cNvSpPr/>
            <p:nvPr/>
          </p:nvSpPr>
          <p:spPr>
            <a:xfrm>
              <a:off x="35331" y="35331"/>
              <a:ext cx="35145" cy="70288"/>
            </a:xfrm>
            <a:prstGeom prst="rect">
              <a:avLst/>
            </a:prstGeom>
            <a:solidFill>
              <a:srgbClr val="273DA6"/>
            </a:solidFill>
            <a:ln w="12700" cap="flat">
              <a:noFill/>
              <a:miter lim="400000"/>
            </a:ln>
            <a:effectLst/>
          </p:spPr>
          <p:txBody>
            <a:bodyPr wrap="square" lIns="45719" tIns="45719" rIns="45719" bIns="45719" numCol="1" anchor="ctr">
              <a:noAutofit/>
            </a:bodyPr>
            <a:lstStyle/>
            <a:p>
              <a:endParaRPr sz="1800"/>
            </a:p>
          </p:txBody>
        </p:sp>
      </p:grpSp>
      <p:grpSp>
        <p:nvGrpSpPr>
          <p:cNvPr id="274" name="Google Shape;137;p26"/>
          <p:cNvGrpSpPr/>
          <p:nvPr/>
        </p:nvGrpSpPr>
        <p:grpSpPr>
          <a:xfrm>
            <a:off x="146041" y="3228799"/>
            <a:ext cx="8851642" cy="3429621"/>
            <a:chOff x="0" y="0"/>
            <a:chExt cx="8851641" cy="2572214"/>
          </a:xfrm>
        </p:grpSpPr>
        <p:sp>
          <p:nvSpPr>
            <p:cNvPr id="268" name="Google Shape;138;p26"/>
            <p:cNvSpPr/>
            <p:nvPr/>
          </p:nvSpPr>
          <p:spPr>
            <a:xfrm>
              <a:off x="0" y="0"/>
              <a:ext cx="2045356" cy="2529584"/>
            </a:xfrm>
            <a:custGeom>
              <a:avLst/>
              <a:gdLst/>
              <a:ahLst/>
              <a:cxnLst>
                <a:cxn ang="0">
                  <a:pos x="wd2" y="hd2"/>
                </a:cxn>
                <a:cxn ang="5400000">
                  <a:pos x="wd2" y="hd2"/>
                </a:cxn>
                <a:cxn ang="10800000">
                  <a:pos x="wd2" y="hd2"/>
                </a:cxn>
                <a:cxn ang="16200000">
                  <a:pos x="wd2" y="hd2"/>
                </a:cxn>
              </a:cxnLst>
              <a:rect l="0" t="0" r="r" b="b"/>
              <a:pathLst>
                <a:path w="21600" h="21600" extrusionOk="0">
                  <a:moveTo>
                    <a:pt x="10800" y="5888"/>
                  </a:moveTo>
                  <a:lnTo>
                    <a:pt x="14482" y="15646"/>
                  </a:lnTo>
                  <a:lnTo>
                    <a:pt x="7118" y="15646"/>
                  </a:lnTo>
                  <a:lnTo>
                    <a:pt x="10800" y="5888"/>
                  </a:lnTo>
                  <a:close/>
                  <a:moveTo>
                    <a:pt x="9245" y="0"/>
                  </a:moveTo>
                  <a:lnTo>
                    <a:pt x="0" y="21600"/>
                  </a:lnTo>
                  <a:lnTo>
                    <a:pt x="4623" y="21534"/>
                  </a:lnTo>
                  <a:lnTo>
                    <a:pt x="5768" y="18821"/>
                  </a:lnTo>
                  <a:lnTo>
                    <a:pt x="15832" y="18821"/>
                  </a:lnTo>
                  <a:lnTo>
                    <a:pt x="16937" y="21534"/>
                  </a:lnTo>
                  <a:lnTo>
                    <a:pt x="21600" y="21600"/>
                  </a:lnTo>
                  <a:lnTo>
                    <a:pt x="12355"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269" name="Google Shape;139;p26"/>
            <p:cNvSpPr/>
            <p:nvPr/>
          </p:nvSpPr>
          <p:spPr>
            <a:xfrm>
              <a:off x="2122839" y="3858"/>
              <a:ext cx="391248" cy="252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38"/>
                  </a:lnTo>
                  <a:lnTo>
                    <a:pt x="11120" y="10038"/>
                  </a:lnTo>
                  <a:lnTo>
                    <a:pt x="11120" y="7222"/>
                  </a:lnTo>
                  <a:lnTo>
                    <a:pt x="21600" y="7222"/>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270" name="Google Shape;140;p26"/>
            <p:cNvSpPr/>
            <p:nvPr/>
          </p:nvSpPr>
          <p:spPr>
            <a:xfrm>
              <a:off x="2688409" y="340897"/>
              <a:ext cx="836764" cy="22080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40"/>
                  </a:lnTo>
                  <a:cubicBezTo>
                    <a:pt x="0" y="21373"/>
                    <a:pt x="9100" y="21600"/>
                    <a:pt x="14000" y="21600"/>
                  </a:cubicBezTo>
                  <a:cubicBezTo>
                    <a:pt x="16600" y="21600"/>
                    <a:pt x="19099" y="21524"/>
                    <a:pt x="21600" y="21410"/>
                  </a:cubicBezTo>
                  <a:lnTo>
                    <a:pt x="21600" y="18000"/>
                  </a:lnTo>
                  <a:cubicBezTo>
                    <a:pt x="19899" y="18114"/>
                    <a:pt x="18200" y="18151"/>
                    <a:pt x="16500" y="18151"/>
                  </a:cubicBezTo>
                  <a:cubicBezTo>
                    <a:pt x="12500" y="18151"/>
                    <a:pt x="10100" y="17810"/>
                    <a:pt x="10100" y="14930"/>
                  </a:cubicBezTo>
                  <a:lnTo>
                    <a:pt x="10100" y="8185"/>
                  </a:lnTo>
                  <a:lnTo>
                    <a:pt x="20099" y="8185"/>
                  </a:lnTo>
                  <a:lnTo>
                    <a:pt x="20099" y="4964"/>
                  </a:lnTo>
                  <a:lnTo>
                    <a:pt x="10100" y="4964"/>
                  </a:lnTo>
                  <a:lnTo>
                    <a:pt x="101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271" name="Google Shape;141;p26"/>
            <p:cNvSpPr/>
            <p:nvPr/>
          </p:nvSpPr>
          <p:spPr>
            <a:xfrm>
              <a:off x="3482540"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3" y="0"/>
                    <a:pt x="0" y="4974"/>
                    <a:pt x="0" y="10800"/>
                  </a:cubicBezTo>
                  <a:cubicBezTo>
                    <a:pt x="0" y="16626"/>
                    <a:pt x="4283" y="21600"/>
                    <a:pt x="10494" y="21600"/>
                  </a:cubicBezTo>
                  <a:cubicBezTo>
                    <a:pt x="12894" y="21600"/>
                    <a:pt x="15529" y="20368"/>
                    <a:pt x="16847" y="18284"/>
                  </a:cubicBezTo>
                  <a:lnTo>
                    <a:pt x="16847" y="21079"/>
                  </a:lnTo>
                  <a:lnTo>
                    <a:pt x="21600" y="21079"/>
                  </a:lnTo>
                  <a:lnTo>
                    <a:pt x="21600" y="521"/>
                  </a:lnTo>
                  <a:lnTo>
                    <a:pt x="16847" y="521"/>
                  </a:lnTo>
                  <a:lnTo>
                    <a:pt x="16847" y="3316"/>
                  </a:lnTo>
                  <a:cubicBezTo>
                    <a:pt x="15529" y="1232"/>
                    <a:pt x="12894"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272" name="Google Shape;142;p26"/>
            <p:cNvSpPr/>
            <p:nvPr/>
          </p:nvSpPr>
          <p:spPr>
            <a:xfrm>
              <a:off x="5423308" y="805738"/>
              <a:ext cx="1557271" cy="1723846"/>
            </a:xfrm>
            <a:custGeom>
              <a:avLst/>
              <a:gdLst/>
              <a:ahLst/>
              <a:cxnLst>
                <a:cxn ang="0">
                  <a:pos x="wd2" y="hd2"/>
                </a:cxn>
                <a:cxn ang="5400000">
                  <a:pos x="wd2" y="hd2"/>
                </a:cxn>
                <a:cxn ang="10800000">
                  <a:pos x="wd2" y="hd2"/>
                </a:cxn>
                <a:cxn ang="16200000">
                  <a:pos x="wd2" y="hd2"/>
                </a:cxn>
              </a:cxnLst>
              <a:rect l="0" t="0" r="r" b="b"/>
              <a:pathLst>
                <a:path w="21600" h="21600" extrusionOk="0">
                  <a:moveTo>
                    <a:pt x="13110" y="0"/>
                  </a:moveTo>
                  <a:cubicBezTo>
                    <a:pt x="9672" y="0"/>
                    <a:pt x="6931" y="1214"/>
                    <a:pt x="5481" y="3446"/>
                  </a:cubicBezTo>
                  <a:lnTo>
                    <a:pt x="5481" y="534"/>
                  </a:lnTo>
                  <a:lnTo>
                    <a:pt x="0" y="534"/>
                  </a:lnTo>
                  <a:lnTo>
                    <a:pt x="0" y="21600"/>
                  </a:lnTo>
                  <a:lnTo>
                    <a:pt x="5481" y="21600"/>
                  </a:lnTo>
                  <a:lnTo>
                    <a:pt x="5481" y="10679"/>
                  </a:lnTo>
                  <a:cubicBezTo>
                    <a:pt x="5481" y="7087"/>
                    <a:pt x="7308" y="4320"/>
                    <a:pt x="11069" y="4320"/>
                  </a:cubicBezTo>
                  <a:cubicBezTo>
                    <a:pt x="14991" y="4320"/>
                    <a:pt x="16173" y="7087"/>
                    <a:pt x="16173" y="10679"/>
                  </a:cubicBezTo>
                  <a:lnTo>
                    <a:pt x="16173" y="21600"/>
                  </a:lnTo>
                  <a:lnTo>
                    <a:pt x="21600" y="21600"/>
                  </a:lnTo>
                  <a:lnTo>
                    <a:pt x="21600" y="9077"/>
                  </a:lnTo>
                  <a:cubicBezTo>
                    <a:pt x="21600" y="6165"/>
                    <a:pt x="21278" y="4417"/>
                    <a:pt x="20096" y="2816"/>
                  </a:cubicBezTo>
                  <a:cubicBezTo>
                    <a:pt x="18806" y="1068"/>
                    <a:pt x="16442" y="0"/>
                    <a:pt x="1311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273" name="Google Shape;143;p26"/>
            <p:cNvSpPr/>
            <p:nvPr/>
          </p:nvSpPr>
          <p:spPr>
            <a:xfrm>
              <a:off x="7073558"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2" y="0"/>
                    <a:pt x="0" y="4974"/>
                    <a:pt x="0" y="10800"/>
                  </a:cubicBezTo>
                  <a:cubicBezTo>
                    <a:pt x="0" y="16626"/>
                    <a:pt x="4282" y="21600"/>
                    <a:pt x="10494" y="21600"/>
                  </a:cubicBezTo>
                  <a:cubicBezTo>
                    <a:pt x="12894" y="21600"/>
                    <a:pt x="15576" y="20368"/>
                    <a:pt x="16847" y="18284"/>
                  </a:cubicBezTo>
                  <a:lnTo>
                    <a:pt x="16847" y="21079"/>
                  </a:lnTo>
                  <a:lnTo>
                    <a:pt x="21600" y="21079"/>
                  </a:lnTo>
                  <a:lnTo>
                    <a:pt x="21600" y="521"/>
                  </a:lnTo>
                  <a:lnTo>
                    <a:pt x="16847" y="521"/>
                  </a:lnTo>
                  <a:lnTo>
                    <a:pt x="16847" y="3316"/>
                  </a:lnTo>
                  <a:cubicBezTo>
                    <a:pt x="15576" y="1232"/>
                    <a:pt x="12894"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grpSp>
      <p:sp>
        <p:nvSpPr>
          <p:cNvPr id="275"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2308882"/>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_2">
    <p:bg>
      <p:bgPr>
        <a:solidFill>
          <a:srgbClr val="F9F7F2"/>
        </a:solidFill>
        <a:effectLst/>
      </p:bgPr>
    </p:bg>
    <p:spTree>
      <p:nvGrpSpPr>
        <p:cNvPr id="1" name=""/>
        <p:cNvGrpSpPr/>
        <p:nvPr/>
      </p:nvGrpSpPr>
      <p:grpSpPr>
        <a:xfrm>
          <a:off x="0" y="0"/>
          <a:ext cx="0" cy="0"/>
          <a:chOff x="0" y="0"/>
          <a:chExt cx="0" cy="0"/>
        </a:xfrm>
      </p:grpSpPr>
      <p:grpSp>
        <p:nvGrpSpPr>
          <p:cNvPr id="284" name="Google Shape;145;p27"/>
          <p:cNvGrpSpPr/>
          <p:nvPr/>
        </p:nvGrpSpPr>
        <p:grpSpPr>
          <a:xfrm>
            <a:off x="-101" y="0"/>
            <a:ext cx="9144002" cy="6858000"/>
            <a:chOff x="-50" y="0"/>
            <a:chExt cx="9144001" cy="5143500"/>
          </a:xfrm>
        </p:grpSpPr>
        <p:sp>
          <p:nvSpPr>
            <p:cNvPr id="282" name="Rectangle"/>
            <p:cNvSpPr/>
            <p:nvPr/>
          </p:nvSpPr>
          <p:spPr>
            <a:xfrm>
              <a:off x="-50" y="0"/>
              <a:ext cx="9144001" cy="5143500"/>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endParaRPr sz="1800"/>
            </a:p>
          </p:txBody>
        </p:sp>
        <p:sp>
          <p:nvSpPr>
            <p:cNvPr id="283" name="v="/>
            <p:cNvSpPr txBox="1"/>
            <p:nvPr/>
          </p:nvSpPr>
          <p:spPr>
            <a:xfrm>
              <a:off x="-50" y="2398638"/>
              <a:ext cx="9144001" cy="346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lstStyle>
            <a:p>
              <a:r>
                <a:rPr sz="1800"/>
                <a:t>v=</a:t>
              </a:r>
            </a:p>
          </p:txBody>
        </p:sp>
      </p:grpSp>
      <p:grpSp>
        <p:nvGrpSpPr>
          <p:cNvPr id="295" name="Google Shape;146;p27"/>
          <p:cNvGrpSpPr/>
          <p:nvPr/>
        </p:nvGrpSpPr>
        <p:grpSpPr>
          <a:xfrm>
            <a:off x="522148" y="343598"/>
            <a:ext cx="597257" cy="187933"/>
            <a:chOff x="0" y="0"/>
            <a:chExt cx="597256" cy="140949"/>
          </a:xfrm>
        </p:grpSpPr>
        <p:sp>
          <p:nvSpPr>
            <p:cNvPr id="285" name="Google Shape;147;p27"/>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286" name="Google Shape;148;p27"/>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287" name="Google Shape;149;p27"/>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288" name="Google Shape;150;p27"/>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289" name="Google Shape;151;p27"/>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290" name="Google Shape;152;p27"/>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291" name="Google Shape;153;p27"/>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292" name="Google Shape;154;p27"/>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293" name="Google Shape;155;p27"/>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294" name="Google Shape;156;p27"/>
            <p:cNvSpPr/>
            <p:nvPr/>
          </p:nvSpPr>
          <p:spPr>
            <a:xfrm>
              <a:off x="35331" y="35331"/>
              <a:ext cx="35145" cy="70288"/>
            </a:xfrm>
            <a:prstGeom prst="rect">
              <a:avLst/>
            </a:prstGeom>
            <a:solidFill>
              <a:srgbClr val="DFDCD4"/>
            </a:solidFill>
            <a:ln w="12700" cap="flat">
              <a:noFill/>
              <a:miter lim="400000"/>
            </a:ln>
            <a:effectLst/>
          </p:spPr>
          <p:txBody>
            <a:bodyPr wrap="square" lIns="45719" tIns="45719" rIns="45719" bIns="45719" numCol="1" anchor="ctr">
              <a:noAutofit/>
            </a:bodyPr>
            <a:lstStyle/>
            <a:p>
              <a:endParaRPr sz="1800"/>
            </a:p>
          </p:txBody>
        </p:sp>
      </p:grpSp>
      <p:grpSp>
        <p:nvGrpSpPr>
          <p:cNvPr id="302" name="Google Shape;157;p27"/>
          <p:cNvGrpSpPr/>
          <p:nvPr/>
        </p:nvGrpSpPr>
        <p:grpSpPr>
          <a:xfrm>
            <a:off x="146041" y="3228799"/>
            <a:ext cx="8851642" cy="3429621"/>
            <a:chOff x="0" y="0"/>
            <a:chExt cx="8851641" cy="2572214"/>
          </a:xfrm>
        </p:grpSpPr>
        <p:sp>
          <p:nvSpPr>
            <p:cNvPr id="296" name="Google Shape;158;p27"/>
            <p:cNvSpPr/>
            <p:nvPr/>
          </p:nvSpPr>
          <p:spPr>
            <a:xfrm>
              <a:off x="0" y="0"/>
              <a:ext cx="2045356" cy="2529584"/>
            </a:xfrm>
            <a:custGeom>
              <a:avLst/>
              <a:gdLst/>
              <a:ahLst/>
              <a:cxnLst>
                <a:cxn ang="0">
                  <a:pos x="wd2" y="hd2"/>
                </a:cxn>
                <a:cxn ang="5400000">
                  <a:pos x="wd2" y="hd2"/>
                </a:cxn>
                <a:cxn ang="10800000">
                  <a:pos x="wd2" y="hd2"/>
                </a:cxn>
                <a:cxn ang="16200000">
                  <a:pos x="wd2" y="hd2"/>
                </a:cxn>
              </a:cxnLst>
              <a:rect l="0" t="0" r="r" b="b"/>
              <a:pathLst>
                <a:path w="21600" h="21600" extrusionOk="0">
                  <a:moveTo>
                    <a:pt x="10800" y="5888"/>
                  </a:moveTo>
                  <a:lnTo>
                    <a:pt x="14482" y="15646"/>
                  </a:lnTo>
                  <a:lnTo>
                    <a:pt x="7118" y="15646"/>
                  </a:lnTo>
                  <a:lnTo>
                    <a:pt x="10800" y="5888"/>
                  </a:lnTo>
                  <a:close/>
                  <a:moveTo>
                    <a:pt x="9245" y="0"/>
                  </a:moveTo>
                  <a:lnTo>
                    <a:pt x="0" y="21600"/>
                  </a:lnTo>
                  <a:lnTo>
                    <a:pt x="4623" y="21534"/>
                  </a:lnTo>
                  <a:lnTo>
                    <a:pt x="5768" y="18821"/>
                  </a:lnTo>
                  <a:lnTo>
                    <a:pt x="15832" y="18821"/>
                  </a:lnTo>
                  <a:lnTo>
                    <a:pt x="16937" y="21534"/>
                  </a:lnTo>
                  <a:lnTo>
                    <a:pt x="21600" y="21600"/>
                  </a:lnTo>
                  <a:lnTo>
                    <a:pt x="12355"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297" name="Google Shape;159;p27"/>
            <p:cNvSpPr/>
            <p:nvPr/>
          </p:nvSpPr>
          <p:spPr>
            <a:xfrm>
              <a:off x="2122839" y="3858"/>
              <a:ext cx="391248" cy="252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38"/>
                  </a:lnTo>
                  <a:lnTo>
                    <a:pt x="11120" y="10038"/>
                  </a:lnTo>
                  <a:lnTo>
                    <a:pt x="11120" y="7222"/>
                  </a:lnTo>
                  <a:lnTo>
                    <a:pt x="21600" y="7222"/>
                  </a:lnTo>
                  <a:lnTo>
                    <a:pt x="216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298" name="Google Shape;160;p27"/>
            <p:cNvSpPr/>
            <p:nvPr/>
          </p:nvSpPr>
          <p:spPr>
            <a:xfrm>
              <a:off x="2688409" y="340897"/>
              <a:ext cx="836764" cy="22080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40"/>
                  </a:lnTo>
                  <a:cubicBezTo>
                    <a:pt x="0" y="21373"/>
                    <a:pt x="9100" y="21600"/>
                    <a:pt x="14000" y="21600"/>
                  </a:cubicBezTo>
                  <a:cubicBezTo>
                    <a:pt x="16600" y="21600"/>
                    <a:pt x="19099" y="21524"/>
                    <a:pt x="21600" y="21410"/>
                  </a:cubicBezTo>
                  <a:lnTo>
                    <a:pt x="21600" y="18000"/>
                  </a:lnTo>
                  <a:cubicBezTo>
                    <a:pt x="19899" y="18114"/>
                    <a:pt x="18200" y="18151"/>
                    <a:pt x="16500" y="18151"/>
                  </a:cubicBezTo>
                  <a:cubicBezTo>
                    <a:pt x="12500" y="18151"/>
                    <a:pt x="10100" y="17810"/>
                    <a:pt x="10100" y="14930"/>
                  </a:cubicBezTo>
                  <a:lnTo>
                    <a:pt x="10100" y="8185"/>
                  </a:lnTo>
                  <a:lnTo>
                    <a:pt x="20099" y="8185"/>
                  </a:lnTo>
                  <a:lnTo>
                    <a:pt x="20099" y="4964"/>
                  </a:lnTo>
                  <a:lnTo>
                    <a:pt x="10100" y="4964"/>
                  </a:lnTo>
                  <a:lnTo>
                    <a:pt x="10100" y="0"/>
                  </a:ln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299" name="Google Shape;161;p27"/>
            <p:cNvSpPr/>
            <p:nvPr/>
          </p:nvSpPr>
          <p:spPr>
            <a:xfrm>
              <a:off x="3482540"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3" y="0"/>
                    <a:pt x="0" y="4974"/>
                    <a:pt x="0" y="10800"/>
                  </a:cubicBezTo>
                  <a:cubicBezTo>
                    <a:pt x="0" y="16626"/>
                    <a:pt x="4283" y="21600"/>
                    <a:pt x="10494" y="21600"/>
                  </a:cubicBezTo>
                  <a:cubicBezTo>
                    <a:pt x="12894" y="21600"/>
                    <a:pt x="15529" y="20368"/>
                    <a:pt x="16847" y="18284"/>
                  </a:cubicBezTo>
                  <a:lnTo>
                    <a:pt x="16847" y="21079"/>
                  </a:lnTo>
                  <a:lnTo>
                    <a:pt x="21600" y="21079"/>
                  </a:lnTo>
                  <a:lnTo>
                    <a:pt x="21600" y="521"/>
                  </a:lnTo>
                  <a:lnTo>
                    <a:pt x="16847" y="521"/>
                  </a:lnTo>
                  <a:lnTo>
                    <a:pt x="16847" y="3316"/>
                  </a:lnTo>
                  <a:cubicBezTo>
                    <a:pt x="15529" y="1232"/>
                    <a:pt x="12894"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300" name="Google Shape;162;p27"/>
            <p:cNvSpPr/>
            <p:nvPr/>
          </p:nvSpPr>
          <p:spPr>
            <a:xfrm>
              <a:off x="5423308" y="805738"/>
              <a:ext cx="1557271" cy="1723846"/>
            </a:xfrm>
            <a:custGeom>
              <a:avLst/>
              <a:gdLst/>
              <a:ahLst/>
              <a:cxnLst>
                <a:cxn ang="0">
                  <a:pos x="wd2" y="hd2"/>
                </a:cxn>
                <a:cxn ang="5400000">
                  <a:pos x="wd2" y="hd2"/>
                </a:cxn>
                <a:cxn ang="10800000">
                  <a:pos x="wd2" y="hd2"/>
                </a:cxn>
                <a:cxn ang="16200000">
                  <a:pos x="wd2" y="hd2"/>
                </a:cxn>
              </a:cxnLst>
              <a:rect l="0" t="0" r="r" b="b"/>
              <a:pathLst>
                <a:path w="21600" h="21600" extrusionOk="0">
                  <a:moveTo>
                    <a:pt x="13110" y="0"/>
                  </a:moveTo>
                  <a:cubicBezTo>
                    <a:pt x="9672" y="0"/>
                    <a:pt x="6931" y="1214"/>
                    <a:pt x="5481" y="3446"/>
                  </a:cubicBezTo>
                  <a:lnTo>
                    <a:pt x="5481" y="534"/>
                  </a:lnTo>
                  <a:lnTo>
                    <a:pt x="0" y="534"/>
                  </a:lnTo>
                  <a:lnTo>
                    <a:pt x="0" y="21600"/>
                  </a:lnTo>
                  <a:lnTo>
                    <a:pt x="5481" y="21600"/>
                  </a:lnTo>
                  <a:lnTo>
                    <a:pt x="5481" y="10679"/>
                  </a:lnTo>
                  <a:cubicBezTo>
                    <a:pt x="5481" y="7087"/>
                    <a:pt x="7308" y="4320"/>
                    <a:pt x="11069" y="4320"/>
                  </a:cubicBezTo>
                  <a:cubicBezTo>
                    <a:pt x="14991" y="4320"/>
                    <a:pt x="16173" y="7087"/>
                    <a:pt x="16173" y="10679"/>
                  </a:cubicBezTo>
                  <a:lnTo>
                    <a:pt x="16173" y="21600"/>
                  </a:lnTo>
                  <a:lnTo>
                    <a:pt x="21600" y="21600"/>
                  </a:lnTo>
                  <a:lnTo>
                    <a:pt x="21600" y="9077"/>
                  </a:lnTo>
                  <a:cubicBezTo>
                    <a:pt x="21600" y="6165"/>
                    <a:pt x="21278" y="4417"/>
                    <a:pt x="20096" y="2816"/>
                  </a:cubicBezTo>
                  <a:cubicBezTo>
                    <a:pt x="18806" y="1068"/>
                    <a:pt x="16442" y="0"/>
                    <a:pt x="13110"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sp>
          <p:nvSpPr>
            <p:cNvPr id="301" name="Google Shape;163;p27"/>
            <p:cNvSpPr/>
            <p:nvPr/>
          </p:nvSpPr>
          <p:spPr>
            <a:xfrm>
              <a:off x="7073558"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2" y="0"/>
                    <a:pt x="0" y="4974"/>
                    <a:pt x="0" y="10800"/>
                  </a:cubicBezTo>
                  <a:cubicBezTo>
                    <a:pt x="0" y="16626"/>
                    <a:pt x="4282" y="21600"/>
                    <a:pt x="10494" y="21600"/>
                  </a:cubicBezTo>
                  <a:cubicBezTo>
                    <a:pt x="12894" y="21600"/>
                    <a:pt x="15576" y="20368"/>
                    <a:pt x="16847" y="18284"/>
                  </a:cubicBezTo>
                  <a:lnTo>
                    <a:pt x="16847" y="21079"/>
                  </a:lnTo>
                  <a:lnTo>
                    <a:pt x="21600" y="21079"/>
                  </a:lnTo>
                  <a:lnTo>
                    <a:pt x="21600" y="521"/>
                  </a:lnTo>
                  <a:lnTo>
                    <a:pt x="16847" y="521"/>
                  </a:lnTo>
                  <a:lnTo>
                    <a:pt x="16847" y="3316"/>
                  </a:lnTo>
                  <a:cubicBezTo>
                    <a:pt x="15576" y="1232"/>
                    <a:pt x="12894"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endParaRPr sz="1800"/>
            </a:p>
          </p:txBody>
        </p:sp>
      </p:grpSp>
      <p:sp>
        <p:nvSpPr>
          <p:cNvPr id="303"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574510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65521B-4CDC-42C8-B0D2-7347A2A52E8A}"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1957130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_1_1">
    <p:bg>
      <p:bgPr>
        <a:solidFill>
          <a:srgbClr val="F9F7F2"/>
        </a:solidFill>
        <a:effectLst/>
      </p:bgPr>
    </p:bg>
    <p:spTree>
      <p:nvGrpSpPr>
        <p:cNvPr id="1" name=""/>
        <p:cNvGrpSpPr/>
        <p:nvPr/>
      </p:nvGrpSpPr>
      <p:grpSpPr>
        <a:xfrm>
          <a:off x="0" y="0"/>
          <a:ext cx="0" cy="0"/>
          <a:chOff x="0" y="0"/>
          <a:chExt cx="0" cy="0"/>
        </a:xfrm>
      </p:grpSpPr>
      <p:grpSp>
        <p:nvGrpSpPr>
          <p:cNvPr id="320" name="Google Shape;165;p28"/>
          <p:cNvGrpSpPr/>
          <p:nvPr/>
        </p:nvGrpSpPr>
        <p:grpSpPr>
          <a:xfrm>
            <a:off x="522148" y="343598"/>
            <a:ext cx="597257" cy="187933"/>
            <a:chOff x="0" y="0"/>
            <a:chExt cx="597256" cy="140949"/>
          </a:xfrm>
        </p:grpSpPr>
        <p:sp>
          <p:nvSpPr>
            <p:cNvPr id="310" name="Google Shape;166;p28"/>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11" name="Google Shape;167;p28"/>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12" name="Google Shape;168;p28"/>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13" name="Google Shape;169;p28"/>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14" name="Google Shape;170;p28"/>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15" name="Google Shape;171;p28"/>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16" name="Google Shape;172;p28"/>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17" name="Google Shape;173;p28"/>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18" name="Google Shape;174;p28"/>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19" name="Google Shape;175;p28"/>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321"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389653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1_TITLE_1_1_2">
    <p:bg>
      <p:bgPr>
        <a:solidFill>
          <a:srgbClr val="F9F7F2"/>
        </a:solidFill>
        <a:effectLst/>
      </p:bgPr>
    </p:bg>
    <p:spTree>
      <p:nvGrpSpPr>
        <p:cNvPr id="1" name=""/>
        <p:cNvGrpSpPr/>
        <p:nvPr/>
      </p:nvGrpSpPr>
      <p:grpSpPr>
        <a:xfrm>
          <a:off x="0" y="0"/>
          <a:ext cx="0" cy="0"/>
          <a:chOff x="0" y="0"/>
          <a:chExt cx="0" cy="0"/>
        </a:xfrm>
      </p:grpSpPr>
      <p:sp>
        <p:nvSpPr>
          <p:cNvPr id="328" name="Google Shape;177;p29"/>
          <p:cNvSpPr txBox="1"/>
          <p:nvPr/>
        </p:nvSpPr>
        <p:spPr>
          <a:xfrm>
            <a:off x="7719356" y="6626289"/>
            <a:ext cx="1278601" cy="7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gn="r">
              <a:defRPr sz="500"/>
            </a:lvl1pPr>
          </a:lstStyle>
          <a:p>
            <a:r>
              <a:rPr sz="500"/>
              <a:t>© Altana 2025. All Rights Reserved</a:t>
            </a:r>
          </a:p>
        </p:txBody>
      </p:sp>
      <p:grpSp>
        <p:nvGrpSpPr>
          <p:cNvPr id="339" name="Google Shape;178;p29"/>
          <p:cNvGrpSpPr/>
          <p:nvPr/>
        </p:nvGrpSpPr>
        <p:grpSpPr>
          <a:xfrm>
            <a:off x="522148" y="343598"/>
            <a:ext cx="597257" cy="187933"/>
            <a:chOff x="0" y="0"/>
            <a:chExt cx="597256" cy="140949"/>
          </a:xfrm>
        </p:grpSpPr>
        <p:sp>
          <p:nvSpPr>
            <p:cNvPr id="329" name="Google Shape;179;p29"/>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30" name="Google Shape;180;p29"/>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31" name="Google Shape;181;p29"/>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32" name="Google Shape;182;p29"/>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33" name="Google Shape;183;p29"/>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34" name="Google Shape;184;p29"/>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35" name="Google Shape;185;p29"/>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36" name="Google Shape;186;p29"/>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37" name="Google Shape;187;p29"/>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sz="1800"/>
            </a:p>
          </p:txBody>
        </p:sp>
        <p:sp>
          <p:nvSpPr>
            <p:cNvPr id="338" name="Google Shape;188;p29"/>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sz="1800"/>
            </a:p>
          </p:txBody>
        </p:sp>
      </p:grpSp>
      <p:sp>
        <p:nvSpPr>
          <p:cNvPr id="340"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2712015"/>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_1_1_1">
    <p:bg>
      <p:bgPr>
        <a:solidFill>
          <a:srgbClr val="F9F7F2"/>
        </a:solidFill>
        <a:effectLst/>
      </p:bgPr>
    </p:bg>
    <p:spTree>
      <p:nvGrpSpPr>
        <p:cNvPr id="1" name=""/>
        <p:cNvGrpSpPr/>
        <p:nvPr/>
      </p:nvGrpSpPr>
      <p:grpSpPr>
        <a:xfrm>
          <a:off x="0" y="0"/>
          <a:ext cx="0" cy="0"/>
          <a:chOff x="0" y="0"/>
          <a:chExt cx="0" cy="0"/>
        </a:xfrm>
      </p:grpSpPr>
      <p:grpSp>
        <p:nvGrpSpPr>
          <p:cNvPr id="357" name="Google Shape;190;p30"/>
          <p:cNvGrpSpPr/>
          <p:nvPr/>
        </p:nvGrpSpPr>
        <p:grpSpPr>
          <a:xfrm>
            <a:off x="522148" y="343598"/>
            <a:ext cx="597257" cy="187933"/>
            <a:chOff x="0" y="0"/>
            <a:chExt cx="597256" cy="140949"/>
          </a:xfrm>
        </p:grpSpPr>
        <p:sp>
          <p:nvSpPr>
            <p:cNvPr id="347" name="Google Shape;191;p30"/>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48" name="Google Shape;192;p30"/>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49" name="Google Shape;193;p30"/>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50" name="Google Shape;194;p30"/>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51" name="Google Shape;195;p30"/>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52" name="Google Shape;196;p30"/>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53" name="Google Shape;197;p30"/>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54" name="Google Shape;198;p30"/>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55" name="Google Shape;199;p30"/>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56" name="Google Shape;200;p30"/>
            <p:cNvSpPr/>
            <p:nvPr/>
          </p:nvSpPr>
          <p:spPr>
            <a:xfrm>
              <a:off x="35331" y="35331"/>
              <a:ext cx="35145" cy="70288"/>
            </a:xfrm>
            <a:prstGeom prst="rect">
              <a:avLst/>
            </a:prstGeom>
            <a:solidFill>
              <a:srgbClr val="273DA6"/>
            </a:solidFill>
            <a:ln w="12700" cap="flat">
              <a:noFill/>
              <a:miter lim="400000"/>
            </a:ln>
            <a:effectLst/>
          </p:spPr>
          <p:txBody>
            <a:bodyPr wrap="square" lIns="45719" tIns="45719" rIns="45719" bIns="45719" numCol="1" anchor="ctr">
              <a:noAutofit/>
            </a:bodyPr>
            <a:lstStyle/>
            <a:p>
              <a:endParaRPr sz="1800"/>
            </a:p>
          </p:txBody>
        </p:sp>
      </p:grpSp>
      <p:sp>
        <p:nvSpPr>
          <p:cNvPr id="358"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376773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_1_1_1_1">
    <p:bg>
      <p:bgPr>
        <a:solidFill>
          <a:srgbClr val="F9F7F2"/>
        </a:solidFill>
        <a:effectLst/>
      </p:bgPr>
    </p:bg>
    <p:spTree>
      <p:nvGrpSpPr>
        <p:cNvPr id="1" name=""/>
        <p:cNvGrpSpPr/>
        <p:nvPr/>
      </p:nvGrpSpPr>
      <p:grpSpPr>
        <a:xfrm>
          <a:off x="0" y="0"/>
          <a:ext cx="0" cy="0"/>
          <a:chOff x="0" y="0"/>
          <a:chExt cx="0" cy="0"/>
        </a:xfrm>
      </p:grpSpPr>
      <p:sp>
        <p:nvSpPr>
          <p:cNvPr id="365" name="Google Shape;202;p31"/>
          <p:cNvSpPr txBox="1"/>
          <p:nvPr/>
        </p:nvSpPr>
        <p:spPr>
          <a:xfrm>
            <a:off x="7719356" y="6626289"/>
            <a:ext cx="1278601" cy="7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gn="r">
              <a:defRPr sz="500">
                <a:solidFill>
                  <a:srgbClr val="273DA6"/>
                </a:solidFill>
              </a:defRPr>
            </a:lvl1pPr>
          </a:lstStyle>
          <a:p>
            <a:r>
              <a:rPr sz="500"/>
              <a:t>© Altana 2024. All Rights Reserved</a:t>
            </a:r>
          </a:p>
        </p:txBody>
      </p:sp>
      <p:grpSp>
        <p:nvGrpSpPr>
          <p:cNvPr id="376" name="Google Shape;203;p31"/>
          <p:cNvGrpSpPr/>
          <p:nvPr/>
        </p:nvGrpSpPr>
        <p:grpSpPr>
          <a:xfrm>
            <a:off x="522148" y="343598"/>
            <a:ext cx="597257" cy="187933"/>
            <a:chOff x="0" y="0"/>
            <a:chExt cx="597256" cy="140949"/>
          </a:xfrm>
        </p:grpSpPr>
        <p:sp>
          <p:nvSpPr>
            <p:cNvPr id="366" name="Google Shape;204;p31"/>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67" name="Google Shape;205;p31"/>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68" name="Google Shape;206;p31"/>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69" name="Google Shape;207;p31"/>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70" name="Google Shape;208;p31"/>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71" name="Google Shape;209;p31"/>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72" name="Google Shape;210;p31"/>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73" name="Google Shape;211;p31"/>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74" name="Google Shape;212;p31"/>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273DA6"/>
            </a:solidFill>
            <a:ln w="12700" cap="flat">
              <a:noFill/>
              <a:miter lim="400000"/>
            </a:ln>
            <a:effectLst/>
          </p:spPr>
          <p:txBody>
            <a:bodyPr wrap="square" lIns="45719" tIns="45719" rIns="45719" bIns="45719" numCol="1" anchor="ctr">
              <a:noAutofit/>
            </a:bodyPr>
            <a:lstStyle/>
            <a:p>
              <a:endParaRPr sz="1800"/>
            </a:p>
          </p:txBody>
        </p:sp>
        <p:sp>
          <p:nvSpPr>
            <p:cNvPr id="375" name="Google Shape;213;p31"/>
            <p:cNvSpPr/>
            <p:nvPr/>
          </p:nvSpPr>
          <p:spPr>
            <a:xfrm>
              <a:off x="35331" y="35331"/>
              <a:ext cx="35145" cy="70288"/>
            </a:xfrm>
            <a:prstGeom prst="rect">
              <a:avLst/>
            </a:prstGeom>
            <a:solidFill>
              <a:srgbClr val="273DA6"/>
            </a:solidFill>
            <a:ln w="12700" cap="flat">
              <a:noFill/>
              <a:miter lim="400000"/>
            </a:ln>
            <a:effectLst/>
          </p:spPr>
          <p:txBody>
            <a:bodyPr wrap="square" lIns="45719" tIns="45719" rIns="45719" bIns="45719" numCol="1" anchor="ctr">
              <a:noAutofit/>
            </a:bodyPr>
            <a:lstStyle/>
            <a:p>
              <a:endParaRPr sz="1800"/>
            </a:p>
          </p:txBody>
        </p:sp>
      </p:grpSp>
      <p:sp>
        <p:nvSpPr>
          <p:cNvPr id="377"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190967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1_CUSTOM">
    <p:bg>
      <p:bgPr>
        <a:solidFill>
          <a:srgbClr val="F9F7F2"/>
        </a:solidFill>
        <a:effectLst/>
      </p:bgPr>
    </p:bg>
    <p:spTree>
      <p:nvGrpSpPr>
        <p:cNvPr id="1" name=""/>
        <p:cNvGrpSpPr/>
        <p:nvPr/>
      </p:nvGrpSpPr>
      <p:grpSpPr>
        <a:xfrm>
          <a:off x="0" y="0"/>
          <a:ext cx="0" cy="0"/>
          <a:chOff x="0" y="0"/>
          <a:chExt cx="0" cy="0"/>
        </a:xfrm>
      </p:grpSpPr>
      <p:sp>
        <p:nvSpPr>
          <p:cNvPr id="384"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9977790"/>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_CUSTOM_1">
    <p:bg>
      <p:bgPr>
        <a:solidFill>
          <a:srgbClr val="F9F7F2"/>
        </a:solidFill>
        <a:effectLst/>
      </p:bgPr>
    </p:bg>
    <p:spTree>
      <p:nvGrpSpPr>
        <p:cNvPr id="1" name=""/>
        <p:cNvGrpSpPr/>
        <p:nvPr/>
      </p:nvGrpSpPr>
      <p:grpSpPr>
        <a:xfrm>
          <a:off x="0" y="0"/>
          <a:ext cx="0" cy="0"/>
          <a:chOff x="0" y="0"/>
          <a:chExt cx="0" cy="0"/>
        </a:xfrm>
      </p:grpSpPr>
      <p:grpSp>
        <p:nvGrpSpPr>
          <p:cNvPr id="393" name="Google Shape;216;p33"/>
          <p:cNvGrpSpPr/>
          <p:nvPr/>
        </p:nvGrpSpPr>
        <p:grpSpPr>
          <a:xfrm>
            <a:off x="-251" y="198"/>
            <a:ext cx="9144002" cy="6858003"/>
            <a:chOff x="-125" y="74"/>
            <a:chExt cx="9144001" cy="5143501"/>
          </a:xfrm>
        </p:grpSpPr>
        <p:sp>
          <p:nvSpPr>
            <p:cNvPr id="391" name="Rectangle"/>
            <p:cNvSpPr/>
            <p:nvPr/>
          </p:nvSpPr>
          <p:spPr>
            <a:xfrm>
              <a:off x="-125" y="74"/>
              <a:ext cx="9144001" cy="51435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endParaRPr sz="1800"/>
            </a:p>
          </p:txBody>
        </p:sp>
        <p:sp>
          <p:nvSpPr>
            <p:cNvPr id="392" name="v"/>
            <p:cNvSpPr txBox="1"/>
            <p:nvPr/>
          </p:nvSpPr>
          <p:spPr>
            <a:xfrm>
              <a:off x="-125" y="2398713"/>
              <a:ext cx="9144001" cy="346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lstStyle>
            <a:p>
              <a:r>
                <a:rPr sz="1800"/>
                <a:t>v</a:t>
              </a:r>
            </a:p>
          </p:txBody>
        </p:sp>
      </p:grpSp>
      <p:sp>
        <p:nvSpPr>
          <p:cNvPr id="394"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330542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_ONE_COLUMN_TEXT">
    <p:bg>
      <p:bgPr>
        <a:solidFill>
          <a:srgbClr val="F9F7F2"/>
        </a:solidFill>
        <a:effectLst/>
      </p:bgPr>
    </p:bg>
    <p:spTree>
      <p:nvGrpSpPr>
        <p:cNvPr id="1" name=""/>
        <p:cNvGrpSpPr/>
        <p:nvPr/>
      </p:nvGrpSpPr>
      <p:grpSpPr>
        <a:xfrm>
          <a:off x="0" y="0"/>
          <a:ext cx="0" cy="0"/>
          <a:chOff x="0" y="0"/>
          <a:chExt cx="0" cy="0"/>
        </a:xfrm>
      </p:grpSpPr>
      <p:pic>
        <p:nvPicPr>
          <p:cNvPr id="401" name="Google Shape;218;p34" descr="Google Shape;218;p34"/>
          <p:cNvPicPr>
            <a:picLocks noChangeAspect="1"/>
          </p:cNvPicPr>
          <p:nvPr/>
        </p:nvPicPr>
        <p:blipFill>
          <a:blip r:embed="rId2"/>
          <a:stretch>
            <a:fillRect/>
          </a:stretch>
        </p:blipFill>
        <p:spPr>
          <a:xfrm>
            <a:off x="-25" y="0"/>
            <a:ext cx="9144052" cy="6858000"/>
          </a:xfrm>
          <a:prstGeom prst="rect">
            <a:avLst/>
          </a:prstGeom>
          <a:ln w="12700">
            <a:miter lim="400000"/>
          </a:ln>
        </p:spPr>
      </p:pic>
      <p:sp>
        <p:nvSpPr>
          <p:cNvPr id="402"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0429401"/>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_ONE_COLUMN_TEXT_1">
    <p:bg>
      <p:bgPr>
        <a:solidFill>
          <a:srgbClr val="F9F7F2"/>
        </a:solidFill>
        <a:effectLst/>
      </p:bgPr>
    </p:bg>
    <p:spTree>
      <p:nvGrpSpPr>
        <p:cNvPr id="1" name=""/>
        <p:cNvGrpSpPr/>
        <p:nvPr/>
      </p:nvGrpSpPr>
      <p:grpSpPr>
        <a:xfrm>
          <a:off x="0" y="0"/>
          <a:ext cx="0" cy="0"/>
          <a:chOff x="0" y="0"/>
          <a:chExt cx="0" cy="0"/>
        </a:xfrm>
      </p:grpSpPr>
      <p:pic>
        <p:nvPicPr>
          <p:cNvPr id="409" name="Google Shape;220;p35" descr="Google Shape;220;p35"/>
          <p:cNvPicPr>
            <a:picLocks noChangeAspect="1"/>
          </p:cNvPicPr>
          <p:nvPr/>
        </p:nvPicPr>
        <p:blipFill>
          <a:blip r:embed="rId2"/>
          <a:stretch>
            <a:fillRect/>
          </a:stretch>
        </p:blipFill>
        <p:spPr>
          <a:xfrm>
            <a:off x="0" y="0"/>
            <a:ext cx="9144004" cy="6858003"/>
          </a:xfrm>
          <a:prstGeom prst="rect">
            <a:avLst/>
          </a:prstGeom>
          <a:ln w="12700">
            <a:miter lim="400000"/>
          </a:ln>
        </p:spPr>
      </p:pic>
      <p:sp>
        <p:nvSpPr>
          <p:cNvPr id="410"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042043"/>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1_ONE_COLUMN_TEXT_1_1">
    <p:bg>
      <p:bgPr>
        <a:solidFill>
          <a:srgbClr val="F9F7F2"/>
        </a:solidFill>
        <a:effectLst/>
      </p:bgPr>
    </p:bg>
    <p:spTree>
      <p:nvGrpSpPr>
        <p:cNvPr id="1" name=""/>
        <p:cNvGrpSpPr/>
        <p:nvPr/>
      </p:nvGrpSpPr>
      <p:grpSpPr>
        <a:xfrm>
          <a:off x="0" y="0"/>
          <a:ext cx="0" cy="0"/>
          <a:chOff x="0" y="0"/>
          <a:chExt cx="0" cy="0"/>
        </a:xfrm>
      </p:grpSpPr>
      <p:pic>
        <p:nvPicPr>
          <p:cNvPr id="417" name="Google Shape;222;p36" descr="Google Shape;222;p36"/>
          <p:cNvPicPr>
            <a:picLocks noChangeAspect="1"/>
          </p:cNvPicPr>
          <p:nvPr/>
        </p:nvPicPr>
        <p:blipFill>
          <a:blip r:embed="rId2"/>
          <a:stretch>
            <a:fillRect/>
          </a:stretch>
        </p:blipFill>
        <p:spPr>
          <a:xfrm>
            <a:off x="0" y="0"/>
            <a:ext cx="9144004" cy="6858003"/>
          </a:xfrm>
          <a:prstGeom prst="rect">
            <a:avLst/>
          </a:prstGeom>
          <a:ln w="12700">
            <a:miter lim="400000"/>
          </a:ln>
        </p:spPr>
      </p:pic>
      <p:sp>
        <p:nvSpPr>
          <p:cNvPr id="418"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39762964"/>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ONE_COLUMN_TEXT_1_1_1">
    <p:bg>
      <p:bgPr>
        <a:solidFill>
          <a:srgbClr val="F9F7F2"/>
        </a:solidFill>
        <a:effectLst/>
      </p:bgPr>
    </p:bg>
    <p:spTree>
      <p:nvGrpSpPr>
        <p:cNvPr id="1" name=""/>
        <p:cNvGrpSpPr/>
        <p:nvPr/>
      </p:nvGrpSpPr>
      <p:grpSpPr>
        <a:xfrm>
          <a:off x="0" y="0"/>
          <a:ext cx="0" cy="0"/>
          <a:chOff x="0" y="0"/>
          <a:chExt cx="0" cy="0"/>
        </a:xfrm>
      </p:grpSpPr>
      <p:pic>
        <p:nvPicPr>
          <p:cNvPr id="425" name="Google Shape;224;p37" descr="Google Shape;224;p37"/>
          <p:cNvPicPr>
            <a:picLocks noChangeAspect="1"/>
          </p:cNvPicPr>
          <p:nvPr/>
        </p:nvPicPr>
        <p:blipFill>
          <a:blip r:embed="rId2"/>
          <a:srcRect l="128" r="1348"/>
          <a:stretch>
            <a:fillRect/>
          </a:stretch>
        </p:blipFill>
        <p:spPr>
          <a:xfrm>
            <a:off x="0" y="1"/>
            <a:ext cx="9144004" cy="6857999"/>
          </a:xfrm>
          <a:prstGeom prst="rect">
            <a:avLst/>
          </a:prstGeom>
          <a:ln w="12700">
            <a:miter lim="400000"/>
          </a:ln>
        </p:spPr>
      </p:pic>
      <p:sp>
        <p:nvSpPr>
          <p:cNvPr id="426" name="Slide Number"/>
          <p:cNvSpPr txBox="1">
            <a:spLocks noGrp="1"/>
          </p:cNvSpPr>
          <p:nvPr>
            <p:ph type="sldNum" sz="quarter" idx="2"/>
          </p:nvPr>
        </p:nvSpPr>
        <p:spPr>
          <a:xfrm>
            <a:off x="4419600" y="6135221"/>
            <a:ext cx="2133600" cy="4422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390668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theme" Target="../theme/theme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90.xml"/><Relationship Id="rId21" Type="http://schemas.openxmlformats.org/officeDocument/2006/relationships/slideLayout" Target="../slideLayouts/slideLayout85.xml"/><Relationship Id="rId42" Type="http://schemas.openxmlformats.org/officeDocument/2006/relationships/slideLayout" Target="../slideLayouts/slideLayout106.xml"/><Relationship Id="rId47" Type="http://schemas.openxmlformats.org/officeDocument/2006/relationships/slideLayout" Target="../slideLayouts/slideLayout111.xml"/><Relationship Id="rId63" Type="http://schemas.openxmlformats.org/officeDocument/2006/relationships/slideLayout" Target="../slideLayouts/slideLayout127.xml"/><Relationship Id="rId68" Type="http://schemas.openxmlformats.org/officeDocument/2006/relationships/slideLayout" Target="../slideLayouts/slideLayout132.xml"/><Relationship Id="rId84" Type="http://schemas.openxmlformats.org/officeDocument/2006/relationships/slideLayout" Target="../slideLayouts/slideLayout148.xml"/><Relationship Id="rId89" Type="http://schemas.openxmlformats.org/officeDocument/2006/relationships/slideLayout" Target="../slideLayouts/slideLayout153.xml"/><Relationship Id="rId16" Type="http://schemas.openxmlformats.org/officeDocument/2006/relationships/slideLayout" Target="../slideLayouts/slideLayout80.xml"/><Relationship Id="rId11" Type="http://schemas.openxmlformats.org/officeDocument/2006/relationships/slideLayout" Target="../slideLayouts/slideLayout75.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53" Type="http://schemas.openxmlformats.org/officeDocument/2006/relationships/slideLayout" Target="../slideLayouts/slideLayout117.xml"/><Relationship Id="rId58" Type="http://schemas.openxmlformats.org/officeDocument/2006/relationships/slideLayout" Target="../slideLayouts/slideLayout122.xml"/><Relationship Id="rId74" Type="http://schemas.openxmlformats.org/officeDocument/2006/relationships/slideLayout" Target="../slideLayouts/slideLayout138.xml"/><Relationship Id="rId79" Type="http://schemas.openxmlformats.org/officeDocument/2006/relationships/slideLayout" Target="../slideLayouts/slideLayout143.xml"/><Relationship Id="rId5" Type="http://schemas.openxmlformats.org/officeDocument/2006/relationships/slideLayout" Target="../slideLayouts/slideLayout69.xml"/><Relationship Id="rId90" Type="http://schemas.openxmlformats.org/officeDocument/2006/relationships/slideLayout" Target="../slideLayouts/slideLayout154.xml"/><Relationship Id="rId95" Type="http://schemas.openxmlformats.org/officeDocument/2006/relationships/slideLayout" Target="../slideLayouts/slideLayout159.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43" Type="http://schemas.openxmlformats.org/officeDocument/2006/relationships/slideLayout" Target="../slideLayouts/slideLayout107.xml"/><Relationship Id="rId48" Type="http://schemas.openxmlformats.org/officeDocument/2006/relationships/slideLayout" Target="../slideLayouts/slideLayout112.xml"/><Relationship Id="rId64" Type="http://schemas.openxmlformats.org/officeDocument/2006/relationships/slideLayout" Target="../slideLayouts/slideLayout128.xml"/><Relationship Id="rId69" Type="http://schemas.openxmlformats.org/officeDocument/2006/relationships/slideLayout" Target="../slideLayouts/slideLayout133.xml"/><Relationship Id="rId80" Type="http://schemas.openxmlformats.org/officeDocument/2006/relationships/slideLayout" Target="../slideLayouts/slideLayout144.xml"/><Relationship Id="rId85" Type="http://schemas.openxmlformats.org/officeDocument/2006/relationships/slideLayout" Target="../slideLayouts/slideLayout149.xml"/><Relationship Id="rId3" Type="http://schemas.openxmlformats.org/officeDocument/2006/relationships/slideLayout" Target="../slideLayouts/slideLayout67.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 Id="rId46" Type="http://schemas.openxmlformats.org/officeDocument/2006/relationships/slideLayout" Target="../slideLayouts/slideLayout110.xml"/><Relationship Id="rId59" Type="http://schemas.openxmlformats.org/officeDocument/2006/relationships/slideLayout" Target="../slideLayouts/slideLayout123.xml"/><Relationship Id="rId67" Type="http://schemas.openxmlformats.org/officeDocument/2006/relationships/slideLayout" Target="../slideLayouts/slideLayout131.xml"/><Relationship Id="rId20" Type="http://schemas.openxmlformats.org/officeDocument/2006/relationships/slideLayout" Target="../slideLayouts/slideLayout84.xml"/><Relationship Id="rId41" Type="http://schemas.openxmlformats.org/officeDocument/2006/relationships/slideLayout" Target="../slideLayouts/slideLayout105.xml"/><Relationship Id="rId54" Type="http://schemas.openxmlformats.org/officeDocument/2006/relationships/slideLayout" Target="../slideLayouts/slideLayout118.xml"/><Relationship Id="rId62" Type="http://schemas.openxmlformats.org/officeDocument/2006/relationships/slideLayout" Target="../slideLayouts/slideLayout126.xml"/><Relationship Id="rId70" Type="http://schemas.openxmlformats.org/officeDocument/2006/relationships/slideLayout" Target="../slideLayouts/slideLayout134.xml"/><Relationship Id="rId75" Type="http://schemas.openxmlformats.org/officeDocument/2006/relationships/slideLayout" Target="../slideLayouts/slideLayout139.xml"/><Relationship Id="rId83" Type="http://schemas.openxmlformats.org/officeDocument/2006/relationships/slideLayout" Target="../slideLayouts/slideLayout147.xml"/><Relationship Id="rId88" Type="http://schemas.openxmlformats.org/officeDocument/2006/relationships/slideLayout" Target="../slideLayouts/slideLayout152.xml"/><Relationship Id="rId91" Type="http://schemas.openxmlformats.org/officeDocument/2006/relationships/slideLayout" Target="../slideLayouts/slideLayout155.xml"/><Relationship Id="rId96" Type="http://schemas.openxmlformats.org/officeDocument/2006/relationships/slideLayout" Target="../slideLayouts/slideLayout16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49" Type="http://schemas.openxmlformats.org/officeDocument/2006/relationships/slideLayout" Target="../slideLayouts/slideLayout113.xml"/><Relationship Id="rId57" Type="http://schemas.openxmlformats.org/officeDocument/2006/relationships/slideLayout" Target="../slideLayouts/slideLayout121.xml"/><Relationship Id="rId10" Type="http://schemas.openxmlformats.org/officeDocument/2006/relationships/slideLayout" Target="../slideLayouts/slideLayout74.xml"/><Relationship Id="rId31" Type="http://schemas.openxmlformats.org/officeDocument/2006/relationships/slideLayout" Target="../slideLayouts/slideLayout95.xml"/><Relationship Id="rId44" Type="http://schemas.openxmlformats.org/officeDocument/2006/relationships/slideLayout" Target="../slideLayouts/slideLayout108.xml"/><Relationship Id="rId52" Type="http://schemas.openxmlformats.org/officeDocument/2006/relationships/slideLayout" Target="../slideLayouts/slideLayout116.xml"/><Relationship Id="rId60" Type="http://schemas.openxmlformats.org/officeDocument/2006/relationships/slideLayout" Target="../slideLayouts/slideLayout124.xml"/><Relationship Id="rId65" Type="http://schemas.openxmlformats.org/officeDocument/2006/relationships/slideLayout" Target="../slideLayouts/slideLayout129.xml"/><Relationship Id="rId73" Type="http://schemas.openxmlformats.org/officeDocument/2006/relationships/slideLayout" Target="../slideLayouts/slideLayout137.xml"/><Relationship Id="rId78" Type="http://schemas.openxmlformats.org/officeDocument/2006/relationships/slideLayout" Target="../slideLayouts/slideLayout142.xml"/><Relationship Id="rId81" Type="http://schemas.openxmlformats.org/officeDocument/2006/relationships/slideLayout" Target="../slideLayouts/slideLayout145.xml"/><Relationship Id="rId86" Type="http://schemas.openxmlformats.org/officeDocument/2006/relationships/slideLayout" Target="../slideLayouts/slideLayout150.xml"/><Relationship Id="rId94" Type="http://schemas.openxmlformats.org/officeDocument/2006/relationships/slideLayout" Target="../slideLayouts/slideLayout158.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9" Type="http://schemas.openxmlformats.org/officeDocument/2006/relationships/slideLayout" Target="../slideLayouts/slideLayout103.xml"/><Relationship Id="rId34" Type="http://schemas.openxmlformats.org/officeDocument/2006/relationships/slideLayout" Target="../slideLayouts/slideLayout98.xml"/><Relationship Id="rId50" Type="http://schemas.openxmlformats.org/officeDocument/2006/relationships/slideLayout" Target="../slideLayouts/slideLayout114.xml"/><Relationship Id="rId55" Type="http://schemas.openxmlformats.org/officeDocument/2006/relationships/slideLayout" Target="../slideLayouts/slideLayout119.xml"/><Relationship Id="rId76" Type="http://schemas.openxmlformats.org/officeDocument/2006/relationships/slideLayout" Target="../slideLayouts/slideLayout140.xml"/><Relationship Id="rId97" Type="http://schemas.openxmlformats.org/officeDocument/2006/relationships/theme" Target="../theme/theme4.xml"/><Relationship Id="rId7" Type="http://schemas.openxmlformats.org/officeDocument/2006/relationships/slideLayout" Target="../slideLayouts/slideLayout71.xml"/><Relationship Id="rId71" Type="http://schemas.openxmlformats.org/officeDocument/2006/relationships/slideLayout" Target="../slideLayouts/slideLayout135.xml"/><Relationship Id="rId92" Type="http://schemas.openxmlformats.org/officeDocument/2006/relationships/slideLayout" Target="../slideLayouts/slideLayout156.xml"/><Relationship Id="rId2" Type="http://schemas.openxmlformats.org/officeDocument/2006/relationships/slideLayout" Target="../slideLayouts/slideLayout66.xml"/><Relationship Id="rId29" Type="http://schemas.openxmlformats.org/officeDocument/2006/relationships/slideLayout" Target="../slideLayouts/slideLayout93.xml"/><Relationship Id="rId24" Type="http://schemas.openxmlformats.org/officeDocument/2006/relationships/slideLayout" Target="../slideLayouts/slideLayout88.xml"/><Relationship Id="rId40" Type="http://schemas.openxmlformats.org/officeDocument/2006/relationships/slideLayout" Target="../slideLayouts/slideLayout104.xml"/><Relationship Id="rId45" Type="http://schemas.openxmlformats.org/officeDocument/2006/relationships/slideLayout" Target="../slideLayouts/slideLayout109.xml"/><Relationship Id="rId66" Type="http://schemas.openxmlformats.org/officeDocument/2006/relationships/slideLayout" Target="../slideLayouts/slideLayout130.xml"/><Relationship Id="rId87" Type="http://schemas.openxmlformats.org/officeDocument/2006/relationships/slideLayout" Target="../slideLayouts/slideLayout151.xml"/><Relationship Id="rId61" Type="http://schemas.openxmlformats.org/officeDocument/2006/relationships/slideLayout" Target="../slideLayouts/slideLayout125.xml"/><Relationship Id="rId82" Type="http://schemas.openxmlformats.org/officeDocument/2006/relationships/slideLayout" Target="../slideLayouts/slideLayout146.xml"/><Relationship Id="rId19" Type="http://schemas.openxmlformats.org/officeDocument/2006/relationships/slideLayout" Target="../slideLayouts/slideLayout83.xml"/><Relationship Id="rId14" Type="http://schemas.openxmlformats.org/officeDocument/2006/relationships/slideLayout" Target="../slideLayouts/slideLayout78.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56" Type="http://schemas.openxmlformats.org/officeDocument/2006/relationships/slideLayout" Target="../slideLayouts/slideLayout120.xml"/><Relationship Id="rId77" Type="http://schemas.openxmlformats.org/officeDocument/2006/relationships/slideLayout" Target="../slideLayouts/slideLayout141.xml"/><Relationship Id="rId8" Type="http://schemas.openxmlformats.org/officeDocument/2006/relationships/slideLayout" Target="../slideLayouts/slideLayout72.xml"/><Relationship Id="rId51" Type="http://schemas.openxmlformats.org/officeDocument/2006/relationships/slideLayout" Target="../slideLayouts/slideLayout115.xml"/><Relationship Id="rId72" Type="http://schemas.openxmlformats.org/officeDocument/2006/relationships/slideLayout" Target="../slideLayouts/slideLayout136.xml"/><Relationship Id="rId93"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65521B-4CDC-42C8-B0D2-7347A2A52E8A}" type="datetimeFigureOut">
              <a:rPr lang="en-US" smtClean="0"/>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7BF4F-CDC1-43F7-B39C-7D50D59A7DF2}" type="slidenum">
              <a:rPr lang="en-US" smtClean="0"/>
              <a:t>‹#›</a:t>
            </a:fld>
            <a:endParaRPr lang="en-US"/>
          </a:p>
        </p:txBody>
      </p:sp>
    </p:spTree>
    <p:extLst>
      <p:ext uri="{BB962C8B-B14F-4D97-AF65-F5344CB8AC3E}">
        <p14:creationId xmlns:p14="http://schemas.microsoft.com/office/powerpoint/2010/main" val="2094215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a:t>4/9/2025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a:t>‹#›</a:t>
            </a:fld>
            <a:endParaRPr lang="en-US" dirty="0"/>
          </a:p>
        </p:txBody>
      </p:sp>
    </p:spTree>
    <p:extLst>
      <p:ext uri="{BB962C8B-B14F-4D97-AF65-F5344CB8AC3E}">
        <p14:creationId xmlns:p14="http://schemas.microsoft.com/office/powerpoint/2010/main" val="2634334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7" r:id="rId2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l" defTabSz="68581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0" indent="0" algn="l" defTabSz="685811" rtl="0" eaLnBrk="1" latinLnBrk="0" hangingPunct="1">
        <a:lnSpc>
          <a:spcPct val="90000"/>
        </a:lnSpc>
        <a:spcBef>
          <a:spcPts val="750"/>
        </a:spcBef>
        <a:buFont typeface="Arial" panose="020B0604020202020204" pitchFamily="34" charset="0"/>
        <a:buNone/>
        <a:defRPr sz="2100" kern="1200">
          <a:solidFill>
            <a:schemeClr val="tx1"/>
          </a:solidFill>
          <a:latin typeface="+mn-lt"/>
          <a:ea typeface="+mn-ea"/>
          <a:cs typeface="+mn-cs"/>
        </a:defRPr>
      </a:lvl1pPr>
      <a:lvl2pPr marL="342906" indent="0" algn="l" defTabSz="685811"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11" indent="0" algn="l" defTabSz="685811"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17" indent="0" algn="l" defTabSz="685811"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23" indent="0" algn="l" defTabSz="685811"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81" indent="-171453" algn="l" defTabSz="6858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87" indent="-171453" algn="l" defTabSz="6858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93" indent="-171453" algn="l" defTabSz="6858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98" indent="-171453" algn="l" defTabSz="6858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1" rtl="0" eaLnBrk="1" latinLnBrk="0" hangingPunct="1">
        <a:defRPr sz="1350" kern="1200">
          <a:solidFill>
            <a:schemeClr val="tx1"/>
          </a:solidFill>
          <a:latin typeface="+mn-lt"/>
          <a:ea typeface="+mn-ea"/>
          <a:cs typeface="+mn-cs"/>
        </a:defRPr>
      </a:lvl1pPr>
      <a:lvl2pPr marL="342906" algn="l" defTabSz="685811" rtl="0" eaLnBrk="1" latinLnBrk="0" hangingPunct="1">
        <a:defRPr sz="1350" kern="1200">
          <a:solidFill>
            <a:schemeClr val="tx1"/>
          </a:solidFill>
          <a:latin typeface="+mn-lt"/>
          <a:ea typeface="+mn-ea"/>
          <a:cs typeface="+mn-cs"/>
        </a:defRPr>
      </a:lvl2pPr>
      <a:lvl3pPr marL="685811" algn="l" defTabSz="685811" rtl="0" eaLnBrk="1" latinLnBrk="0" hangingPunct="1">
        <a:defRPr sz="1350" kern="1200">
          <a:solidFill>
            <a:schemeClr val="tx1"/>
          </a:solidFill>
          <a:latin typeface="+mn-lt"/>
          <a:ea typeface="+mn-ea"/>
          <a:cs typeface="+mn-cs"/>
        </a:defRPr>
      </a:lvl3pPr>
      <a:lvl4pPr marL="1028717" algn="l" defTabSz="685811" rtl="0" eaLnBrk="1" latinLnBrk="0" hangingPunct="1">
        <a:defRPr sz="1350" kern="1200">
          <a:solidFill>
            <a:schemeClr val="tx1"/>
          </a:solidFill>
          <a:latin typeface="+mn-lt"/>
          <a:ea typeface="+mn-ea"/>
          <a:cs typeface="+mn-cs"/>
        </a:defRPr>
      </a:lvl4pPr>
      <a:lvl5pPr marL="1371623" algn="l" defTabSz="685811" rtl="0" eaLnBrk="1" latinLnBrk="0" hangingPunct="1">
        <a:defRPr sz="1350" kern="1200">
          <a:solidFill>
            <a:schemeClr val="tx1"/>
          </a:solidFill>
          <a:latin typeface="+mn-lt"/>
          <a:ea typeface="+mn-ea"/>
          <a:cs typeface="+mn-cs"/>
        </a:defRPr>
      </a:lvl5pPr>
      <a:lvl6pPr marL="1714528" algn="l" defTabSz="685811" rtl="0" eaLnBrk="1" latinLnBrk="0" hangingPunct="1">
        <a:defRPr sz="1350" kern="1200">
          <a:solidFill>
            <a:schemeClr val="tx1"/>
          </a:solidFill>
          <a:latin typeface="+mn-lt"/>
          <a:ea typeface="+mn-ea"/>
          <a:cs typeface="+mn-cs"/>
        </a:defRPr>
      </a:lvl6pPr>
      <a:lvl7pPr marL="2057434" algn="l" defTabSz="685811" rtl="0" eaLnBrk="1" latinLnBrk="0" hangingPunct="1">
        <a:defRPr sz="1350" kern="1200">
          <a:solidFill>
            <a:schemeClr val="tx1"/>
          </a:solidFill>
          <a:latin typeface="+mn-lt"/>
          <a:ea typeface="+mn-ea"/>
          <a:cs typeface="+mn-cs"/>
        </a:defRPr>
      </a:lvl7pPr>
      <a:lvl8pPr marL="2400340" algn="l" defTabSz="685811" rtl="0" eaLnBrk="1" latinLnBrk="0" hangingPunct="1">
        <a:defRPr sz="1350" kern="1200">
          <a:solidFill>
            <a:schemeClr val="tx1"/>
          </a:solidFill>
          <a:latin typeface="+mn-lt"/>
          <a:ea typeface="+mn-ea"/>
          <a:cs typeface="+mn-cs"/>
        </a:defRPr>
      </a:lvl8pPr>
      <a:lvl9pPr marL="2743245" algn="l" defTabSz="685811"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48"/>
          <p:cNvSpPr txBox="1">
            <a:spLocks noGrp="1"/>
          </p:cNvSpPr>
          <p:nvPr>
            <p:ph type="title"/>
          </p:nvPr>
        </p:nvSpPr>
        <p:spPr>
          <a:xfrm>
            <a:off x="628651" y="365127"/>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Calibri"/>
              <a:buNone/>
              <a:defRPr sz="4399"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8"/>
          <p:cNvSpPr txBox="1">
            <a:spLocks noGrp="1"/>
          </p:cNvSpPr>
          <p:nvPr>
            <p:ph type="body" idx="1"/>
          </p:nvPr>
        </p:nvSpPr>
        <p:spPr>
          <a:xfrm>
            <a:off x="628651" y="1825625"/>
            <a:ext cx="78867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8"/>
          <p:cNvSpPr txBox="1">
            <a:spLocks noGrp="1"/>
          </p:cNvSpPr>
          <p:nvPr>
            <p:ph type="dt" idx="10"/>
          </p:nvPr>
        </p:nvSpPr>
        <p:spPr>
          <a:xfrm>
            <a:off x="628650" y="6356352"/>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48"/>
          <p:cNvSpPr txBox="1">
            <a:spLocks noGrp="1"/>
          </p:cNvSpPr>
          <p:nvPr>
            <p:ph type="ftr" idx="11"/>
          </p:nvPr>
        </p:nvSpPr>
        <p:spPr>
          <a:xfrm>
            <a:off x="3028951" y="6356352"/>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48"/>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09770306"/>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593368"/>
            <a:ext cx="8520602" cy="7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536633"/>
            <a:ext cx="8520602" cy="455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85" y="6258893"/>
            <a:ext cx="336775" cy="442260"/>
          </a:xfrm>
          <a:prstGeom prst="rect">
            <a:avLst/>
          </a:prstGeom>
          <a:ln w="12700">
            <a:miter lim="400000"/>
          </a:ln>
        </p:spPr>
        <p:txBody>
          <a:bodyPr wrap="none" lIns="91424" tIns="91424" rIns="91424" bIns="91424" anchor="ctr">
            <a:normAutofit/>
          </a:bodyPr>
          <a:lstStyle>
            <a:lvl1pPr algn="r">
              <a:defRPr sz="1000">
                <a:solidFill>
                  <a:schemeClr val="accent2">
                    <a:lumOff val="21764"/>
                  </a:schemeClr>
                </a:solidFill>
              </a:defRPr>
            </a:lvl1pPr>
          </a:lstStyle>
          <a:p>
            <a:fld id="{86CB4B4D-7CA3-9044-876B-883B54F8677D}" type="slidenum">
              <a:t>‹#›</a:t>
            </a:fld>
            <a:endParaRPr/>
          </a:p>
        </p:txBody>
      </p:sp>
    </p:spTree>
    <p:extLst>
      <p:ext uri="{BB962C8B-B14F-4D97-AF65-F5344CB8AC3E}">
        <p14:creationId xmlns:p14="http://schemas.microsoft.com/office/powerpoint/2010/main" val="129000087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58" r:id="rId42"/>
    <p:sldLayoutId id="2147483759" r:id="rId43"/>
    <p:sldLayoutId id="2147483760" r:id="rId44"/>
    <p:sldLayoutId id="2147483761" r:id="rId45"/>
    <p:sldLayoutId id="2147483762" r:id="rId46"/>
    <p:sldLayoutId id="2147483763" r:id="rId47"/>
    <p:sldLayoutId id="2147483764" r:id="rId48"/>
    <p:sldLayoutId id="2147483765" r:id="rId49"/>
    <p:sldLayoutId id="2147483766" r:id="rId50"/>
    <p:sldLayoutId id="2147483767" r:id="rId51"/>
    <p:sldLayoutId id="2147483768" r:id="rId52"/>
    <p:sldLayoutId id="2147483769" r:id="rId53"/>
    <p:sldLayoutId id="2147483770"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784" r:id="rId68"/>
    <p:sldLayoutId id="2147483785" r:id="rId69"/>
    <p:sldLayoutId id="2147483786" r:id="rId70"/>
    <p:sldLayoutId id="2147483787" r:id="rId71"/>
    <p:sldLayoutId id="2147483788" r:id="rId72"/>
    <p:sldLayoutId id="2147483789" r:id="rId73"/>
    <p:sldLayoutId id="2147483790" r:id="rId74"/>
    <p:sldLayoutId id="2147483791" r:id="rId75"/>
    <p:sldLayoutId id="2147483792" r:id="rId76"/>
    <p:sldLayoutId id="2147483793" r:id="rId77"/>
    <p:sldLayoutId id="2147483794" r:id="rId78"/>
    <p:sldLayoutId id="2147483795" r:id="rId79"/>
    <p:sldLayoutId id="2147483796" r:id="rId80"/>
    <p:sldLayoutId id="2147483797" r:id="rId81"/>
    <p:sldLayoutId id="2147483798" r:id="rId82"/>
    <p:sldLayoutId id="2147483799" r:id="rId83"/>
    <p:sldLayoutId id="2147483800" r:id="rId84"/>
    <p:sldLayoutId id="2147483801" r:id="rId85"/>
    <p:sldLayoutId id="2147483802" r:id="rId86"/>
    <p:sldLayoutId id="2147483803" r:id="rId87"/>
    <p:sldLayoutId id="2147483804" r:id="rId88"/>
    <p:sldLayoutId id="2147483805" r:id="rId89"/>
    <p:sldLayoutId id="2147483806" r:id="rId90"/>
    <p:sldLayoutId id="2147483807" r:id="rId91"/>
    <p:sldLayoutId id="2147483808" r:id="rId92"/>
    <p:sldLayoutId id="2147483809" r:id="rId93"/>
    <p:sldLayoutId id="2147483810" r:id="rId94"/>
    <p:sldLayoutId id="2147483811" r:id="rId95"/>
    <p:sldLayoutId id="2147483812" r:id="rId96"/>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Helvetica Neue"/>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Helvetica Neue"/>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Helvetica Neue"/>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Helvetica Neue"/>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Helvetica Neue"/>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Helvetica Neue"/>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Helvetica Neue"/>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Helvetica Neue"/>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Helvetica Neue"/>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Helvetica Neue"/>
        <a:buChar char="●"/>
        <a:tabLst/>
        <a:defRPr sz="1800" b="0" i="0" u="none" strike="noStrike" cap="none" spc="0" baseline="0">
          <a:solidFill>
            <a:schemeClr val="accent2">
              <a:lumOff val="21764"/>
            </a:schemeClr>
          </a:solidFill>
          <a:uFillTx/>
          <a:latin typeface="+mn-lt"/>
          <a:ea typeface="+mn-ea"/>
          <a:cs typeface="+mn-cs"/>
          <a:sym typeface="Helvetica Neue"/>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Helvetica Neue"/>
        <a:buChar char="○"/>
        <a:tabLst/>
        <a:defRPr sz="1800" b="0" i="0" u="none" strike="noStrike" cap="none" spc="0" baseline="0">
          <a:solidFill>
            <a:schemeClr val="accent2">
              <a:lumOff val="21764"/>
            </a:schemeClr>
          </a:solidFill>
          <a:uFillTx/>
          <a:latin typeface="+mn-lt"/>
          <a:ea typeface="+mn-ea"/>
          <a:cs typeface="+mn-cs"/>
          <a:sym typeface="Helvetica Neue"/>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Helvetica Neue"/>
        <a:buChar char="■"/>
        <a:tabLst/>
        <a:defRPr sz="1800" b="0" i="0" u="none" strike="noStrike" cap="none" spc="0" baseline="0">
          <a:solidFill>
            <a:schemeClr val="accent2">
              <a:lumOff val="21764"/>
            </a:schemeClr>
          </a:solidFill>
          <a:uFillTx/>
          <a:latin typeface="+mn-lt"/>
          <a:ea typeface="+mn-ea"/>
          <a:cs typeface="+mn-cs"/>
          <a:sym typeface="Helvetica Neue"/>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Helvetica Neue"/>
        <a:buChar char="●"/>
        <a:tabLst/>
        <a:defRPr sz="1800" b="0" i="0" u="none" strike="noStrike" cap="none" spc="0" baseline="0">
          <a:solidFill>
            <a:schemeClr val="accent2">
              <a:lumOff val="21764"/>
            </a:schemeClr>
          </a:solidFill>
          <a:uFillTx/>
          <a:latin typeface="+mn-lt"/>
          <a:ea typeface="+mn-ea"/>
          <a:cs typeface="+mn-cs"/>
          <a:sym typeface="Helvetica Neue"/>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Helvetica Neue"/>
        <a:buChar char="○"/>
        <a:tabLst/>
        <a:defRPr sz="1800" b="0" i="0" u="none" strike="noStrike" cap="none" spc="0" baseline="0">
          <a:solidFill>
            <a:schemeClr val="accent2">
              <a:lumOff val="21764"/>
            </a:schemeClr>
          </a:solidFill>
          <a:uFillTx/>
          <a:latin typeface="+mn-lt"/>
          <a:ea typeface="+mn-ea"/>
          <a:cs typeface="+mn-cs"/>
          <a:sym typeface="Helvetica Neue"/>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Helvetica Neue"/>
        <a:buChar char="■"/>
        <a:tabLst/>
        <a:defRPr sz="1800" b="0" i="0" u="none" strike="noStrike" cap="none" spc="0" baseline="0">
          <a:solidFill>
            <a:schemeClr val="accent2">
              <a:lumOff val="21764"/>
            </a:schemeClr>
          </a:solidFill>
          <a:uFillTx/>
          <a:latin typeface="+mn-lt"/>
          <a:ea typeface="+mn-ea"/>
          <a:cs typeface="+mn-cs"/>
          <a:sym typeface="Helvetica Neue"/>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Helvetica Neue"/>
        <a:buChar char="●"/>
        <a:tabLst/>
        <a:defRPr sz="1800" b="0" i="0" u="none" strike="noStrike" cap="none" spc="0" baseline="0">
          <a:solidFill>
            <a:schemeClr val="accent2">
              <a:lumOff val="21764"/>
            </a:schemeClr>
          </a:solidFill>
          <a:uFillTx/>
          <a:latin typeface="+mn-lt"/>
          <a:ea typeface="+mn-ea"/>
          <a:cs typeface="+mn-cs"/>
          <a:sym typeface="Helvetica Neue"/>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Helvetica Neue"/>
        <a:buChar char="○"/>
        <a:tabLst/>
        <a:defRPr sz="1800" b="0" i="0" u="none" strike="noStrike" cap="none" spc="0" baseline="0">
          <a:solidFill>
            <a:schemeClr val="accent2">
              <a:lumOff val="21764"/>
            </a:schemeClr>
          </a:solidFill>
          <a:uFillTx/>
          <a:latin typeface="+mn-lt"/>
          <a:ea typeface="+mn-ea"/>
          <a:cs typeface="+mn-cs"/>
          <a:sym typeface="Helvetica Neue"/>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Helvetica Neue"/>
        <a:buChar char="■"/>
        <a:tabLst/>
        <a:defRPr sz="1800" b="0" i="0" u="none" strike="noStrike" cap="none" spc="0" baseline="0">
          <a:solidFill>
            <a:schemeClr val="accent2">
              <a:lumOff val="21764"/>
            </a:schemeClr>
          </a:solidFill>
          <a:uFillTx/>
          <a:latin typeface="+mn-lt"/>
          <a:ea typeface="+mn-ea"/>
          <a:cs typeface="+mn-cs"/>
          <a:sym typeface="Helvetica Neue"/>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27.gif"/><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3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3.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8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gif"/><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7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7.gif"/><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7.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hyperlink" Target="https://www.linkedin.com/in/amytradelady/" TargetMode="External"/><Relationship Id="rId2" Type="http://schemas.openxmlformats.org/officeDocument/2006/relationships/image" Target="../media/image39.png"/><Relationship Id="rId1" Type="http://schemas.openxmlformats.org/officeDocument/2006/relationships/slideLayout" Target="../slideLayouts/slideLayout83.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hyperlink" Target="mailto:CindyAllen@TradeForceMultiplier.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2" name="Title 1"/>
          <p:cNvSpPr>
            <a:spLocks noGrp="1"/>
          </p:cNvSpPr>
          <p:nvPr>
            <p:ph type="ctrTitle"/>
          </p:nvPr>
        </p:nvSpPr>
        <p:spPr>
          <a:xfrm>
            <a:off x="685800" y="1981200"/>
            <a:ext cx="7772400" cy="1470025"/>
          </a:xfrm>
        </p:spPr>
        <p:txBody>
          <a:bodyPr>
            <a:normAutofit fontScale="90000"/>
          </a:bodyPr>
          <a:lstStyle/>
          <a:p>
            <a:r>
              <a:rPr lang="en-US" b="1" i="0" dirty="0">
                <a:solidFill>
                  <a:srgbClr val="222222"/>
                </a:solidFill>
                <a:effectLst/>
                <a:latin typeface="Aptos" panose="020B0004020202020204" pitchFamily="34" charset="0"/>
              </a:rPr>
              <a:t>“AI-</a:t>
            </a:r>
            <a:r>
              <a:rPr lang="en-US" b="1" i="0" dirty="0" err="1">
                <a:solidFill>
                  <a:srgbClr val="222222"/>
                </a:solidFill>
                <a:effectLst/>
                <a:latin typeface="Aptos" panose="020B0004020202020204" pitchFamily="34" charset="0"/>
              </a:rPr>
              <a:t>ssist</a:t>
            </a:r>
            <a:r>
              <a:rPr lang="en-US" b="1" i="0" dirty="0">
                <a:solidFill>
                  <a:srgbClr val="222222"/>
                </a:solidFill>
                <a:effectLst/>
                <a:latin typeface="Aptos" panose="020B0004020202020204" pitchFamily="34" charset="0"/>
              </a:rPr>
              <a:t>” Your Brokerage: </a:t>
            </a:r>
            <a:br>
              <a:rPr lang="en-US" b="1" i="0" dirty="0">
                <a:solidFill>
                  <a:srgbClr val="222222"/>
                </a:solidFill>
                <a:effectLst/>
                <a:latin typeface="Aptos" panose="020B0004020202020204" pitchFamily="34" charset="0"/>
              </a:rPr>
            </a:br>
            <a:r>
              <a:rPr lang="en-US" b="1" i="0" dirty="0">
                <a:solidFill>
                  <a:srgbClr val="222222"/>
                </a:solidFill>
                <a:effectLst/>
                <a:latin typeface="Aptos" panose="020B0004020202020204" pitchFamily="34" charset="0"/>
              </a:rPr>
              <a:t>Smart Strategies for Success! </a:t>
            </a:r>
            <a:endParaRPr lang="en-US" dirty="0"/>
          </a:p>
        </p:txBody>
      </p:sp>
      <p:sp>
        <p:nvSpPr>
          <p:cNvPr id="3" name="Subtitle 2"/>
          <p:cNvSpPr>
            <a:spLocks noGrp="1"/>
          </p:cNvSpPr>
          <p:nvPr>
            <p:ph type="subTitle" idx="1"/>
          </p:nvPr>
        </p:nvSpPr>
        <p:spPr>
          <a:xfrm>
            <a:off x="1371600" y="3657600"/>
            <a:ext cx="6400800" cy="1752600"/>
          </a:xfrm>
        </p:spPr>
        <p:txBody>
          <a:bodyPr>
            <a:normAutofit fontScale="92500" lnSpcReduction="20000"/>
          </a:bodyPr>
          <a:lstStyle/>
          <a:p>
            <a:pPr>
              <a:spcBef>
                <a:spcPts val="400"/>
              </a:spcBef>
            </a:pPr>
            <a:r>
              <a:rPr lang="en-US" dirty="0"/>
              <a:t>Pat Vangtan</a:t>
            </a:r>
          </a:p>
          <a:p>
            <a:pPr>
              <a:spcBef>
                <a:spcPts val="400"/>
              </a:spcBef>
            </a:pPr>
            <a:r>
              <a:rPr lang="en-US" dirty="0"/>
              <a:t>John Pennypacker</a:t>
            </a:r>
          </a:p>
          <a:p>
            <a:pPr>
              <a:spcBef>
                <a:spcPts val="400"/>
              </a:spcBef>
            </a:pPr>
            <a:r>
              <a:rPr lang="en-US" dirty="0"/>
              <a:t>Amy Morgan</a:t>
            </a:r>
          </a:p>
          <a:p>
            <a:pPr>
              <a:spcBef>
                <a:spcPts val="400"/>
              </a:spcBef>
            </a:pPr>
            <a:r>
              <a:rPr lang="en-US" dirty="0"/>
              <a:t>Cindy Allen</a:t>
            </a:r>
          </a:p>
        </p:txBody>
      </p:sp>
    </p:spTree>
    <p:extLst>
      <p:ext uri="{BB962C8B-B14F-4D97-AF65-F5344CB8AC3E}">
        <p14:creationId xmlns:p14="http://schemas.microsoft.com/office/powerpoint/2010/main" val="2518625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7BB6B-E165-C497-F806-FF5137AA948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877F296-208A-840A-5E4C-BB38E2E80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3" name="Rectangle 2">
            <a:extLst>
              <a:ext uri="{FF2B5EF4-FFF2-40B4-BE49-F238E27FC236}">
                <a16:creationId xmlns:a16="http://schemas.microsoft.com/office/drawing/2014/main" id="{7D3A536E-55EA-A15E-AED3-751A86411F76}"/>
              </a:ext>
            </a:extLst>
          </p:cNvPr>
          <p:cNvSpPr/>
          <p:nvPr/>
        </p:nvSpPr>
        <p:spPr>
          <a:xfrm>
            <a:off x="105949" y="118533"/>
            <a:ext cx="8897112" cy="5879592"/>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1" name="Picture 40">
            <a:extLst>
              <a:ext uri="{FF2B5EF4-FFF2-40B4-BE49-F238E27FC236}">
                <a16:creationId xmlns:a16="http://schemas.microsoft.com/office/drawing/2014/main" id="{A05C1D44-49F5-CB08-CBFD-5F940170F329}"/>
              </a:ext>
            </a:extLst>
          </p:cNvPr>
          <p:cNvPicPr>
            <a:picLocks noChangeAspect="1"/>
          </p:cNvPicPr>
          <p:nvPr/>
        </p:nvPicPr>
        <p:blipFill>
          <a:blip r:embed="rId4"/>
          <a:srcRect r="28726"/>
          <a:stretch/>
        </p:blipFill>
        <p:spPr>
          <a:xfrm>
            <a:off x="105949" y="118533"/>
            <a:ext cx="8897114" cy="5856954"/>
          </a:xfrm>
          <a:prstGeom prst="rect">
            <a:avLst/>
          </a:prstGeom>
        </p:spPr>
      </p:pic>
      <p:sp>
        <p:nvSpPr>
          <p:cNvPr id="5" name="Rectangle 4">
            <a:extLst>
              <a:ext uri="{FF2B5EF4-FFF2-40B4-BE49-F238E27FC236}">
                <a16:creationId xmlns:a16="http://schemas.microsoft.com/office/drawing/2014/main" id="{F0D6F57E-5F8C-9F17-2AAD-F658C499CDBC}"/>
              </a:ext>
            </a:extLst>
          </p:cNvPr>
          <p:cNvSpPr/>
          <p:nvPr/>
        </p:nvSpPr>
        <p:spPr>
          <a:xfrm>
            <a:off x="105949" y="118533"/>
            <a:ext cx="8897112" cy="5879592"/>
          </a:xfrm>
          <a:prstGeom prst="rect">
            <a:avLst/>
          </a:prstGeom>
          <a:solidFill>
            <a:srgbClr val="000000">
              <a:alpha val="8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6" name="Google Shape;176;g315ab84ec27_0_0">
            <a:extLst>
              <a:ext uri="{FF2B5EF4-FFF2-40B4-BE49-F238E27FC236}">
                <a16:creationId xmlns:a16="http://schemas.microsoft.com/office/drawing/2014/main" id="{DA3F2C7A-D617-0F13-110B-A5F945C1F932}"/>
              </a:ext>
            </a:extLst>
          </p:cNvPr>
          <p:cNvPicPr preferRelativeResize="0"/>
          <p:nvPr/>
        </p:nvPicPr>
        <p:blipFill rotWithShape="1">
          <a:blip r:embed="rId5">
            <a:alphaModFix/>
          </a:blip>
          <a:srcRect/>
          <a:stretch/>
        </p:blipFill>
        <p:spPr>
          <a:xfrm>
            <a:off x="1376438" y="6165055"/>
            <a:ext cx="990600" cy="503787"/>
          </a:xfrm>
          <a:prstGeom prst="rect">
            <a:avLst/>
          </a:prstGeom>
          <a:noFill/>
          <a:ln>
            <a:noFill/>
          </a:ln>
        </p:spPr>
      </p:pic>
      <p:cxnSp>
        <p:nvCxnSpPr>
          <p:cNvPr id="7" name="Straight Connector 6">
            <a:extLst>
              <a:ext uri="{FF2B5EF4-FFF2-40B4-BE49-F238E27FC236}">
                <a16:creationId xmlns:a16="http://schemas.microsoft.com/office/drawing/2014/main" id="{47744008-9624-8E82-38E7-F56174790B93}"/>
              </a:ext>
            </a:extLst>
          </p:cNvPr>
          <p:cNvCxnSpPr>
            <a:cxnSpLocks/>
          </p:cNvCxnSpPr>
          <p:nvPr/>
        </p:nvCxnSpPr>
        <p:spPr>
          <a:xfrm flipH="1">
            <a:off x="1246724" y="6147275"/>
            <a:ext cx="0" cy="539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302116E-31BE-35AA-BBF1-75BC9C777D74}"/>
              </a:ext>
            </a:extLst>
          </p:cNvPr>
          <p:cNvGrpSpPr/>
          <p:nvPr/>
        </p:nvGrpSpPr>
        <p:grpSpPr>
          <a:xfrm>
            <a:off x="350940" y="1817595"/>
            <a:ext cx="4906860" cy="2481468"/>
            <a:chOff x="350940" y="1078931"/>
            <a:chExt cx="4906860" cy="2481468"/>
          </a:xfrm>
        </p:grpSpPr>
        <p:sp>
          <p:nvSpPr>
            <p:cNvPr id="32" name="TextBox 31">
              <a:extLst>
                <a:ext uri="{FF2B5EF4-FFF2-40B4-BE49-F238E27FC236}">
                  <a16:creationId xmlns:a16="http://schemas.microsoft.com/office/drawing/2014/main" id="{04E32FCF-DB0D-6B99-24B6-49962A040FAD}"/>
                </a:ext>
              </a:extLst>
            </p:cNvPr>
            <p:cNvSpPr txBox="1"/>
            <p:nvPr/>
          </p:nvSpPr>
          <p:spPr>
            <a:xfrm>
              <a:off x="350940" y="1252075"/>
              <a:ext cx="4906860" cy="2308324"/>
            </a:xfrm>
            <a:prstGeom prst="rect">
              <a:avLst/>
            </a:prstGeom>
            <a:noFill/>
            <a:ln>
              <a:noFill/>
            </a:ln>
          </p:spPr>
          <p:txBody>
            <a:bodyPr wrap="square" rtlCol="0">
              <a:spAutoFit/>
            </a:bodyPr>
            <a:lstStyle/>
            <a:p>
              <a:pPr defTabSz="685674">
                <a:defRPr/>
              </a:pPr>
              <a:r>
                <a:rPr lang="en-US" sz="2400" b="1" spc="113" dirty="0">
                  <a:solidFill>
                    <a:srgbClr val="FFFFFF"/>
                  </a:solidFill>
                  <a:latin typeface="Montserrat SemiBold" pitchFamily="2" charset="77"/>
                  <a:ea typeface="Roboto" panose="02000000000000000000" pitchFamily="2" charset="0"/>
                  <a:cs typeface="Poppins Medium" pitchFamily="2" charset="77"/>
                </a:rPr>
                <a:t>…Customs Brokers are more like </a:t>
              </a:r>
              <a:r>
                <a:rPr lang="en-US" sz="2400" b="1" spc="113" dirty="0">
                  <a:solidFill>
                    <a:srgbClr val="FFFF00"/>
                  </a:solidFill>
                  <a:latin typeface="Montserrat SemiBold" pitchFamily="2" charset="77"/>
                  <a:ea typeface="Roboto" panose="02000000000000000000" pitchFamily="2" charset="0"/>
                  <a:cs typeface="Poppins Medium" pitchFamily="2" charset="77"/>
                </a:rPr>
                <a:t>Chefs</a:t>
              </a:r>
              <a:r>
                <a:rPr lang="en-US" sz="2400" b="1" spc="113" dirty="0">
                  <a:solidFill>
                    <a:srgbClr val="FFFFFF"/>
                  </a:solidFill>
                  <a:latin typeface="Montserrat SemiBold" pitchFamily="2" charset="77"/>
                  <a:ea typeface="Roboto" panose="02000000000000000000" pitchFamily="2" charset="0"/>
                  <a:cs typeface="Poppins Medium" pitchFamily="2" charset="77"/>
                </a:rPr>
                <a:t> </a:t>
              </a:r>
              <a:endParaRPr lang="en-US" sz="2400" b="1" spc="113" dirty="0">
                <a:solidFill>
                  <a:srgbClr val="FFFF00"/>
                </a:solidFill>
                <a:latin typeface="Montserrat SemiBold" pitchFamily="2" charset="77"/>
                <a:ea typeface="Roboto" panose="02000000000000000000" pitchFamily="2" charset="0"/>
                <a:cs typeface="Poppins Medium" pitchFamily="2" charset="77"/>
              </a:endParaRPr>
            </a:p>
            <a:p>
              <a:pPr defTabSz="685674">
                <a:defRPr/>
              </a:pPr>
              <a:endParaRPr lang="en-US" sz="2400" b="1" spc="113" dirty="0">
                <a:solidFill>
                  <a:srgbClr val="FFFFFF"/>
                </a:solidFill>
                <a:latin typeface="Montserrat SemiBold" pitchFamily="2" charset="77"/>
                <a:ea typeface="Roboto" panose="02000000000000000000" pitchFamily="2" charset="0"/>
                <a:cs typeface="Poppins Medium" pitchFamily="2" charset="77"/>
              </a:endParaRPr>
            </a:p>
            <a:p>
              <a:pPr defTabSz="685674">
                <a:defRPr/>
              </a:pPr>
              <a:r>
                <a:rPr lang="en-US" sz="2400" b="1" spc="113" dirty="0">
                  <a:solidFill>
                    <a:srgbClr val="FFFFFF"/>
                  </a:solidFill>
                  <a:latin typeface="Montserrat SemiBold" pitchFamily="2" charset="77"/>
                  <a:ea typeface="Roboto" panose="02000000000000000000" pitchFamily="2" charset="0"/>
                  <a:cs typeface="Poppins Medium" pitchFamily="2" charset="77"/>
                </a:rPr>
                <a:t>…who need ingredients </a:t>
              </a:r>
              <a:r>
                <a:rPr lang="en-US" sz="2400" b="1" u="sng" spc="113" dirty="0">
                  <a:solidFill>
                    <a:srgbClr val="FFFFFF"/>
                  </a:solidFill>
                  <a:latin typeface="Montserrat SemiBold" pitchFamily="2" charset="77"/>
                  <a:ea typeface="Roboto" panose="02000000000000000000" pitchFamily="2" charset="0"/>
                  <a:cs typeface="Poppins Medium" pitchFamily="2" charset="77"/>
                </a:rPr>
                <a:t>fast</a:t>
              </a:r>
              <a:r>
                <a:rPr lang="en-US" sz="2400" b="1" spc="113" dirty="0">
                  <a:solidFill>
                    <a:srgbClr val="FFFFFF"/>
                  </a:solidFill>
                  <a:latin typeface="Montserrat SemiBold" pitchFamily="2" charset="77"/>
                  <a:ea typeface="Roboto" panose="02000000000000000000" pitchFamily="2" charset="0"/>
                  <a:cs typeface="Poppins Medium" pitchFamily="2" charset="77"/>
                </a:rPr>
                <a:t>, at a </a:t>
              </a:r>
              <a:r>
                <a:rPr lang="en-US" sz="2400" b="1" u="sng" spc="113" dirty="0">
                  <a:solidFill>
                    <a:srgbClr val="FFFFFF"/>
                  </a:solidFill>
                  <a:latin typeface="Montserrat SemiBold" pitchFamily="2" charset="77"/>
                  <a:ea typeface="Roboto" panose="02000000000000000000" pitchFamily="2" charset="0"/>
                  <a:cs typeface="Poppins Medium" pitchFamily="2" charset="77"/>
                </a:rPr>
                <a:t>great value</a:t>
              </a:r>
              <a:r>
                <a:rPr lang="en-US" sz="2400" b="1" spc="113" dirty="0">
                  <a:solidFill>
                    <a:srgbClr val="FFFFFF"/>
                  </a:solidFill>
                  <a:latin typeface="Montserrat SemiBold" pitchFamily="2" charset="77"/>
                  <a:ea typeface="Roboto" panose="02000000000000000000" pitchFamily="2" charset="0"/>
                  <a:cs typeface="Poppins Medium" pitchFamily="2" charset="77"/>
                </a:rPr>
                <a:t>, and NEVER sacrifice </a:t>
              </a:r>
              <a:r>
                <a:rPr lang="en-US" sz="2400" b="1" u="sng" spc="113" dirty="0">
                  <a:solidFill>
                    <a:srgbClr val="FFFFFF"/>
                  </a:solidFill>
                  <a:latin typeface="Montserrat SemiBold" pitchFamily="2" charset="77"/>
                  <a:ea typeface="Roboto" panose="02000000000000000000" pitchFamily="2" charset="0"/>
                  <a:cs typeface="Poppins Medium" pitchFamily="2" charset="77"/>
                </a:rPr>
                <a:t>quality</a:t>
              </a:r>
              <a:r>
                <a:rPr lang="en-US" sz="2400" b="1" spc="113" dirty="0">
                  <a:solidFill>
                    <a:srgbClr val="FFFFFF"/>
                  </a:solidFill>
                  <a:latin typeface="Montserrat SemiBold" pitchFamily="2" charset="77"/>
                  <a:ea typeface="Roboto" panose="02000000000000000000" pitchFamily="2" charset="0"/>
                  <a:cs typeface="Poppins Medium" pitchFamily="2" charset="77"/>
                </a:rPr>
                <a:t>.</a:t>
              </a:r>
            </a:p>
          </p:txBody>
        </p:sp>
        <p:sp>
          <p:nvSpPr>
            <p:cNvPr id="33" name="TextBox 32">
              <a:extLst>
                <a:ext uri="{FF2B5EF4-FFF2-40B4-BE49-F238E27FC236}">
                  <a16:creationId xmlns:a16="http://schemas.microsoft.com/office/drawing/2014/main" id="{54A152E7-D30A-EA76-2308-5A55B2A82A39}"/>
                </a:ext>
              </a:extLst>
            </p:cNvPr>
            <p:cNvSpPr txBox="1"/>
            <p:nvPr/>
          </p:nvSpPr>
          <p:spPr>
            <a:xfrm>
              <a:off x="387679" y="1078931"/>
              <a:ext cx="2141933" cy="196208"/>
            </a:xfrm>
            <a:prstGeom prst="rect">
              <a:avLst/>
            </a:prstGeom>
            <a:noFill/>
          </p:spPr>
          <p:txBody>
            <a:bodyPr wrap="none" rtlCol="0">
              <a:spAutoFit/>
            </a:bodyPr>
            <a:lstStyle/>
            <a:p>
              <a:pPr defTabSz="685674">
                <a:defRPr/>
              </a:pPr>
              <a:r>
                <a:rPr lang="en-US" sz="675" spc="225" dirty="0">
                  <a:solidFill>
                    <a:srgbClr val="FFFFFF"/>
                  </a:solidFill>
                  <a:latin typeface="Montserrat Light" pitchFamily="2" charset="77"/>
                  <a:ea typeface="Lato Medium" panose="020F0502020204030203" pitchFamily="34" charset="0"/>
                  <a:cs typeface="Lato Medium" panose="020F0502020204030203" pitchFamily="34" charset="0"/>
                </a:rPr>
                <a:t>FRAMING THE OPPORTUNITY</a:t>
              </a:r>
            </a:p>
          </p:txBody>
        </p:sp>
        <p:pic>
          <p:nvPicPr>
            <p:cNvPr id="38" name="Picture 37" descr="A yellow line in a black background&#10;&#10;AI-generated content may be incorrect.">
              <a:extLst>
                <a:ext uri="{FF2B5EF4-FFF2-40B4-BE49-F238E27FC236}">
                  <a16:creationId xmlns:a16="http://schemas.microsoft.com/office/drawing/2014/main" id="{DA0E54B6-D1BF-78A8-F054-376AE544E1F6}"/>
                </a:ext>
              </a:extLst>
            </p:cNvPr>
            <p:cNvPicPr>
              <a:picLocks noChangeAspect="1"/>
            </p:cNvPicPr>
            <p:nvPr/>
          </p:nvPicPr>
          <p:blipFill>
            <a:blip r:embed="rId6" cstate="print">
              <a:extLst>
                <a:ext uri="{28A0092B-C50C-407E-A947-70E740481C1C}">
                  <a14:useLocalDpi xmlns:a14="http://schemas.microsoft.com/office/drawing/2010/main" val="0"/>
                </a:ext>
              </a:extLst>
            </a:blip>
            <a:srcRect l="16518" t="45693" r="16403" b="47846"/>
            <a:stretch/>
          </p:blipFill>
          <p:spPr>
            <a:xfrm>
              <a:off x="2056822" y="1960239"/>
              <a:ext cx="1102087" cy="247325"/>
            </a:xfrm>
            <a:prstGeom prst="rect">
              <a:avLst/>
            </a:prstGeom>
          </p:spPr>
        </p:pic>
      </p:grpSp>
      <p:pic>
        <p:nvPicPr>
          <p:cNvPr id="2050" name="Picture 2" descr="Generated image">
            <a:extLst>
              <a:ext uri="{FF2B5EF4-FFF2-40B4-BE49-F238E27FC236}">
                <a16:creationId xmlns:a16="http://schemas.microsoft.com/office/drawing/2014/main" id="{DA59F541-D8D4-B6EC-2601-F9879FA095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4751" y="1751889"/>
            <a:ext cx="2908460" cy="2908460"/>
          </a:xfrm>
          <a:prstGeom prst="roundRect">
            <a:avLst>
              <a:gd name="adj" fmla="val 9861"/>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92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2CB4207A-7BE9-436B-D211-E63DD39C01B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F4F5F9C-39EB-1AA6-64E5-904BB9E5C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4" name="Rectangle 3">
            <a:extLst>
              <a:ext uri="{FF2B5EF4-FFF2-40B4-BE49-F238E27FC236}">
                <a16:creationId xmlns:a16="http://schemas.microsoft.com/office/drawing/2014/main" id="{05735184-514D-2420-2C4F-0BEDD8218F67}"/>
              </a:ext>
            </a:extLst>
          </p:cNvPr>
          <p:cNvSpPr/>
          <p:nvPr/>
        </p:nvSpPr>
        <p:spPr>
          <a:xfrm>
            <a:off x="105949" y="118533"/>
            <a:ext cx="8897112" cy="58795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170;g315ab84ec27_0_0">
            <a:extLst>
              <a:ext uri="{FF2B5EF4-FFF2-40B4-BE49-F238E27FC236}">
                <a16:creationId xmlns:a16="http://schemas.microsoft.com/office/drawing/2014/main" id="{E654D44E-4391-B82F-4FCC-6C19A1948458}"/>
              </a:ext>
            </a:extLst>
          </p:cNvPr>
          <p:cNvPicPr preferRelativeResize="0"/>
          <p:nvPr/>
        </p:nvPicPr>
        <p:blipFill rotWithShape="1">
          <a:blip r:embed="rId4">
            <a:alphaModFix amt="20000"/>
          </a:blip>
          <a:srcRect t="1100" r="616" b="4291"/>
          <a:stretch/>
        </p:blipFill>
        <p:spPr>
          <a:xfrm>
            <a:off x="206844" y="690589"/>
            <a:ext cx="5127156" cy="4735481"/>
          </a:xfrm>
          <a:prstGeom prst="rect">
            <a:avLst/>
          </a:prstGeom>
          <a:noFill/>
          <a:ln>
            <a:noFill/>
          </a:ln>
        </p:spPr>
      </p:pic>
      <p:pic>
        <p:nvPicPr>
          <p:cNvPr id="29" name="Google Shape;176;g315ab84ec27_0_0">
            <a:extLst>
              <a:ext uri="{FF2B5EF4-FFF2-40B4-BE49-F238E27FC236}">
                <a16:creationId xmlns:a16="http://schemas.microsoft.com/office/drawing/2014/main" id="{2F4C55EA-AF65-24A8-921C-10C8B93D3769}"/>
              </a:ext>
            </a:extLst>
          </p:cNvPr>
          <p:cNvPicPr preferRelativeResize="0"/>
          <p:nvPr/>
        </p:nvPicPr>
        <p:blipFill rotWithShape="1">
          <a:blip r:embed="rId5">
            <a:alphaModFix/>
          </a:blip>
          <a:srcRect/>
          <a:stretch/>
        </p:blipFill>
        <p:spPr>
          <a:xfrm>
            <a:off x="1376438" y="6165055"/>
            <a:ext cx="990600" cy="503787"/>
          </a:xfrm>
          <a:prstGeom prst="rect">
            <a:avLst/>
          </a:prstGeom>
          <a:noFill/>
          <a:ln>
            <a:noFill/>
          </a:ln>
        </p:spPr>
      </p:pic>
      <p:cxnSp>
        <p:nvCxnSpPr>
          <p:cNvPr id="30" name="Straight Connector 29">
            <a:extLst>
              <a:ext uri="{FF2B5EF4-FFF2-40B4-BE49-F238E27FC236}">
                <a16:creationId xmlns:a16="http://schemas.microsoft.com/office/drawing/2014/main" id="{A31B9BCF-DC43-70B0-5B48-9A266F1F0614}"/>
              </a:ext>
            </a:extLst>
          </p:cNvPr>
          <p:cNvCxnSpPr>
            <a:cxnSpLocks/>
          </p:cNvCxnSpPr>
          <p:nvPr/>
        </p:nvCxnSpPr>
        <p:spPr>
          <a:xfrm flipH="1">
            <a:off x="1246724" y="6147275"/>
            <a:ext cx="0" cy="539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7" name="Picture 56" descr="A screen shot of a paper&#10;&#10;AI-generated content may be incorrect.">
            <a:extLst>
              <a:ext uri="{FF2B5EF4-FFF2-40B4-BE49-F238E27FC236}">
                <a16:creationId xmlns:a16="http://schemas.microsoft.com/office/drawing/2014/main" id="{6F73FB2B-2575-8CFA-0115-B3658291DA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576757"/>
            <a:ext cx="3048541" cy="3704487"/>
          </a:xfrm>
          <a:prstGeom prst="rect">
            <a:avLst/>
          </a:prstGeom>
        </p:spPr>
      </p:pic>
      <p:pic>
        <p:nvPicPr>
          <p:cNvPr id="59" name="Picture 58" descr="A yellow line in a black background&#10;&#10;AI-generated content may be incorrect.">
            <a:extLst>
              <a:ext uri="{FF2B5EF4-FFF2-40B4-BE49-F238E27FC236}">
                <a16:creationId xmlns:a16="http://schemas.microsoft.com/office/drawing/2014/main" id="{A86D3965-6ED4-7202-29FE-4D061E7BF625}"/>
              </a:ext>
            </a:extLst>
          </p:cNvPr>
          <p:cNvPicPr>
            <a:picLocks noChangeAspect="1"/>
          </p:cNvPicPr>
          <p:nvPr/>
        </p:nvPicPr>
        <p:blipFill>
          <a:blip r:embed="rId7" cstate="print">
            <a:extLst>
              <a:ext uri="{28A0092B-C50C-407E-A947-70E740481C1C}">
                <a14:useLocalDpi xmlns:a14="http://schemas.microsoft.com/office/drawing/2010/main" val="0"/>
              </a:ext>
            </a:extLst>
          </a:blip>
          <a:srcRect l="16518" t="45693" r="16403" b="47846"/>
          <a:stretch/>
        </p:blipFill>
        <p:spPr>
          <a:xfrm>
            <a:off x="369253" y="2472475"/>
            <a:ext cx="2560381" cy="191606"/>
          </a:xfrm>
          <a:prstGeom prst="rect">
            <a:avLst/>
          </a:prstGeom>
        </p:spPr>
      </p:pic>
      <p:pic>
        <p:nvPicPr>
          <p:cNvPr id="60" name="Picture 59" descr="A blue line in a black background&#10;&#10;AI-generated content may be incorrect.">
            <a:extLst>
              <a:ext uri="{FF2B5EF4-FFF2-40B4-BE49-F238E27FC236}">
                <a16:creationId xmlns:a16="http://schemas.microsoft.com/office/drawing/2014/main" id="{E1E6D904-193E-2E76-9D7F-CB2C5A004EE8}"/>
              </a:ext>
            </a:extLst>
          </p:cNvPr>
          <p:cNvPicPr>
            <a:picLocks noChangeAspect="1"/>
          </p:cNvPicPr>
          <p:nvPr/>
        </p:nvPicPr>
        <p:blipFill>
          <a:blip r:embed="rId8" cstate="print">
            <a:extLst>
              <a:ext uri="{28A0092B-C50C-407E-A947-70E740481C1C}">
                <a14:useLocalDpi xmlns:a14="http://schemas.microsoft.com/office/drawing/2010/main" val="0"/>
              </a:ext>
            </a:extLst>
          </a:blip>
          <a:srcRect l="16057" t="45935" r="16887" b="48928"/>
          <a:stretch/>
        </p:blipFill>
        <p:spPr>
          <a:xfrm>
            <a:off x="276427" y="3810000"/>
            <a:ext cx="3457373" cy="100230"/>
          </a:xfrm>
          <a:prstGeom prst="rect">
            <a:avLst/>
          </a:prstGeom>
        </p:spPr>
      </p:pic>
      <p:sp>
        <p:nvSpPr>
          <p:cNvPr id="130" name="Google Shape;130;g2e1cc6b6f52_0_122">
            <a:extLst>
              <a:ext uri="{FF2B5EF4-FFF2-40B4-BE49-F238E27FC236}">
                <a16:creationId xmlns:a16="http://schemas.microsoft.com/office/drawing/2014/main" id="{F489F72F-CEAF-709F-90FA-7C3D23830E52}"/>
              </a:ext>
            </a:extLst>
          </p:cNvPr>
          <p:cNvSpPr txBox="1"/>
          <p:nvPr/>
        </p:nvSpPr>
        <p:spPr>
          <a:xfrm>
            <a:off x="350941" y="1676400"/>
            <a:ext cx="4678260" cy="3136998"/>
          </a:xfrm>
          <a:prstGeom prst="rect">
            <a:avLst/>
          </a:prstGeom>
          <a:noFill/>
          <a:ln>
            <a:noFill/>
          </a:ln>
        </p:spPr>
        <p:txBody>
          <a:bodyPr spcFirstLastPara="1" wrap="square" lIns="34294" tIns="17138" rIns="34294" bIns="17138" anchor="t" anchorCtr="0">
            <a:spAutoFit/>
          </a:bodyPr>
          <a:lstStyle/>
          <a:p>
            <a:pPr defTabSz="685800">
              <a:lnSpc>
                <a:spcPct val="120000"/>
              </a:lnSpc>
              <a:buClr>
                <a:srgbClr val="000000"/>
              </a:buClr>
              <a:buSzPts val="3600"/>
            </a:pPr>
            <a:r>
              <a:rPr lang="en-US" sz="2400" b="1" kern="0" dirty="0">
                <a:solidFill>
                  <a:srgbClr val="FFFFFF"/>
                </a:solidFill>
                <a:latin typeface="Montserrat SemiBold"/>
                <a:ea typeface="Montserrat SemiBold"/>
                <a:cs typeface="Montserrat SemiBold"/>
                <a:sym typeface="Montserrat SemiBold"/>
              </a:rPr>
              <a:t>Customs Brokers need </a:t>
            </a:r>
            <a:r>
              <a:rPr lang="en-US" sz="2400" b="1" kern="0" dirty="0">
                <a:solidFill>
                  <a:srgbClr val="FFFF00"/>
                </a:solidFill>
                <a:latin typeface="Montserrat SemiBold"/>
                <a:ea typeface="Montserrat SemiBold"/>
                <a:cs typeface="Montserrat SemiBold"/>
                <a:sym typeface="Montserrat SemiBold"/>
              </a:rPr>
              <a:t>modern AI tools </a:t>
            </a:r>
            <a:r>
              <a:rPr lang="en-US" sz="2400" b="1" kern="0" dirty="0">
                <a:solidFill>
                  <a:srgbClr val="FFFFFF"/>
                </a:solidFill>
                <a:latin typeface="Montserrat SemiBold"/>
                <a:ea typeface="Montserrat SemiBold"/>
                <a:cs typeface="Montserrat SemiBold"/>
                <a:sym typeface="Montserrat SemiBold"/>
              </a:rPr>
              <a:t>for more accurate data extraction that streamlines </a:t>
            </a:r>
            <a:r>
              <a:rPr lang="en-US" sz="2400" b="1" kern="0" dirty="0">
                <a:solidFill>
                  <a:srgbClr val="00D8FF"/>
                </a:solidFill>
                <a:latin typeface="Montserrat SemiBold"/>
                <a:ea typeface="Montserrat SemiBold"/>
                <a:cs typeface="Montserrat SemiBold"/>
                <a:sym typeface="Montserrat SemiBold"/>
              </a:rPr>
              <a:t>customs brokerage workflows </a:t>
            </a:r>
            <a:r>
              <a:rPr lang="en-US" sz="2400" b="1" kern="0" dirty="0">
                <a:solidFill>
                  <a:srgbClr val="FFFFFF"/>
                </a:solidFill>
                <a:latin typeface="Montserrat SemiBold"/>
                <a:ea typeface="Montserrat SemiBold"/>
                <a:cs typeface="Montserrat SemiBold"/>
                <a:sym typeface="Montserrat SemiBold"/>
              </a:rPr>
              <a:t>involving commercial invoices, packing lists,…</a:t>
            </a:r>
            <a:endParaRPr lang="en-US" sz="400" b="1" kern="0" dirty="0">
              <a:solidFill>
                <a:srgbClr val="000000"/>
              </a:solidFill>
              <a:latin typeface="Arial"/>
              <a:ea typeface="Montserrat SemiBold"/>
              <a:cs typeface="Arial"/>
              <a:sym typeface="Arial"/>
            </a:endParaRPr>
          </a:p>
        </p:txBody>
      </p:sp>
      <p:pic>
        <p:nvPicPr>
          <p:cNvPr id="3" name="Picture 2" descr="A blue line in a black background&#10;&#10;AI-generated content may be incorrect.">
            <a:extLst>
              <a:ext uri="{FF2B5EF4-FFF2-40B4-BE49-F238E27FC236}">
                <a16:creationId xmlns:a16="http://schemas.microsoft.com/office/drawing/2014/main" id="{8A41A84F-C402-49B8-D67B-85B5E4F82C0B}"/>
              </a:ext>
            </a:extLst>
          </p:cNvPr>
          <p:cNvPicPr>
            <a:picLocks noChangeAspect="1"/>
          </p:cNvPicPr>
          <p:nvPr/>
        </p:nvPicPr>
        <p:blipFill>
          <a:blip r:embed="rId9" cstate="print">
            <a:extLst>
              <a:ext uri="{28A0092B-C50C-407E-A947-70E740481C1C}">
                <a14:useLocalDpi xmlns:a14="http://schemas.microsoft.com/office/drawing/2010/main" val="0"/>
              </a:ext>
            </a:extLst>
          </a:blip>
          <a:srcRect l="16057" t="45935" r="16887" b="48928"/>
          <a:stretch/>
        </p:blipFill>
        <p:spPr>
          <a:xfrm flipV="1">
            <a:off x="2340166" y="3363873"/>
            <a:ext cx="1312037" cy="97259"/>
          </a:xfrm>
          <a:prstGeom prst="rect">
            <a:avLst/>
          </a:prstGeom>
        </p:spPr>
      </p:pic>
      <p:sp>
        <p:nvSpPr>
          <p:cNvPr id="6" name="Google Shape;130;g2e1cc6b6f52_0_122">
            <a:extLst>
              <a:ext uri="{FF2B5EF4-FFF2-40B4-BE49-F238E27FC236}">
                <a16:creationId xmlns:a16="http://schemas.microsoft.com/office/drawing/2014/main" id="{652BAD5F-7900-F891-57E6-84DF1FC5B89B}"/>
              </a:ext>
            </a:extLst>
          </p:cNvPr>
          <p:cNvSpPr txBox="1"/>
          <p:nvPr/>
        </p:nvSpPr>
        <p:spPr>
          <a:xfrm>
            <a:off x="5181600" y="1012634"/>
            <a:ext cx="3679356" cy="527053"/>
          </a:xfrm>
          <a:prstGeom prst="rect">
            <a:avLst/>
          </a:prstGeom>
          <a:noFill/>
          <a:ln>
            <a:noFill/>
          </a:ln>
        </p:spPr>
        <p:txBody>
          <a:bodyPr spcFirstLastPara="1" wrap="square" lIns="34294" tIns="17138" rIns="34294" bIns="17138" anchor="t" anchorCtr="0">
            <a:spAutoFit/>
          </a:bodyPr>
          <a:lstStyle/>
          <a:p>
            <a:pPr algn="ctr" defTabSz="685800">
              <a:buClr>
                <a:srgbClr val="000000"/>
              </a:buClr>
              <a:buSzPts val="3600"/>
            </a:pPr>
            <a:r>
              <a:rPr lang="en-US" sz="1600" b="1" kern="0" dirty="0">
                <a:solidFill>
                  <a:srgbClr val="00D8FF"/>
                </a:solidFill>
                <a:latin typeface="Montserrat SemiBold"/>
                <a:ea typeface="Montserrat SemiBold"/>
                <a:cs typeface="Montserrat SemiBold"/>
                <a:sym typeface="Montserrat SemiBold"/>
              </a:rPr>
              <a:t>Accurate. Immediate.  </a:t>
            </a:r>
          </a:p>
          <a:p>
            <a:pPr algn="ctr" defTabSz="685800">
              <a:buClr>
                <a:srgbClr val="000000"/>
              </a:buClr>
              <a:buSzPts val="3600"/>
            </a:pPr>
            <a:r>
              <a:rPr lang="en-US" sz="1600" b="1" kern="0" dirty="0">
                <a:solidFill>
                  <a:srgbClr val="00D8FF"/>
                </a:solidFill>
                <a:latin typeface="Montserrat SemiBold"/>
                <a:ea typeface="Montserrat SemiBold"/>
                <a:cs typeface="Montserrat SemiBold"/>
                <a:sym typeface="Montserrat SemiBold"/>
              </a:rPr>
              <a:t>Structured. Exhaustive.</a:t>
            </a:r>
            <a:endParaRPr sz="1600" kern="0" dirty="0">
              <a:solidFill>
                <a:srgbClr val="00D8FF"/>
              </a:solidFill>
              <a:latin typeface="Arial"/>
              <a:ea typeface="Arial"/>
              <a:cs typeface="Arial"/>
              <a:sym typeface="Arial"/>
            </a:endParaRPr>
          </a:p>
        </p:txBody>
      </p:sp>
    </p:spTree>
    <p:extLst>
      <p:ext uri="{BB962C8B-B14F-4D97-AF65-F5344CB8AC3E}">
        <p14:creationId xmlns:p14="http://schemas.microsoft.com/office/powerpoint/2010/main" val="808153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E25CA-A590-E005-4E37-3A7874DEB6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62D161F-A315-5C3F-7B73-C3FB02930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8" name="Rectangle 7">
            <a:extLst>
              <a:ext uri="{FF2B5EF4-FFF2-40B4-BE49-F238E27FC236}">
                <a16:creationId xmlns:a16="http://schemas.microsoft.com/office/drawing/2014/main" id="{2083AC79-3B27-5469-3984-BB956322B699}"/>
              </a:ext>
            </a:extLst>
          </p:cNvPr>
          <p:cNvSpPr/>
          <p:nvPr/>
        </p:nvSpPr>
        <p:spPr>
          <a:xfrm>
            <a:off x="105949" y="118533"/>
            <a:ext cx="8897112" cy="5879592"/>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36" name="Picture 35">
            <a:extLst>
              <a:ext uri="{FF2B5EF4-FFF2-40B4-BE49-F238E27FC236}">
                <a16:creationId xmlns:a16="http://schemas.microsoft.com/office/drawing/2014/main" id="{C44A8968-EF7D-ED82-B296-C50C0604886E}"/>
              </a:ext>
            </a:extLst>
          </p:cNvPr>
          <p:cNvPicPr>
            <a:picLocks/>
          </p:cNvPicPr>
          <p:nvPr/>
        </p:nvPicPr>
        <p:blipFill>
          <a:blip r:embed="rId4"/>
          <a:srcRect l="7597" t="7332" r="7597" b="7332"/>
          <a:stretch/>
        </p:blipFill>
        <p:spPr>
          <a:xfrm>
            <a:off x="105949" y="118533"/>
            <a:ext cx="8897112" cy="5879592"/>
          </a:xfrm>
          <a:prstGeom prst="rect">
            <a:avLst/>
          </a:prstGeom>
        </p:spPr>
      </p:pic>
      <p:sp>
        <p:nvSpPr>
          <p:cNvPr id="10" name="Rectangle 9">
            <a:extLst>
              <a:ext uri="{FF2B5EF4-FFF2-40B4-BE49-F238E27FC236}">
                <a16:creationId xmlns:a16="http://schemas.microsoft.com/office/drawing/2014/main" id="{A2772FB4-BFB0-DE98-2927-0BF7294EB1E1}"/>
              </a:ext>
            </a:extLst>
          </p:cNvPr>
          <p:cNvSpPr/>
          <p:nvPr/>
        </p:nvSpPr>
        <p:spPr>
          <a:xfrm>
            <a:off x="105949" y="118533"/>
            <a:ext cx="8897112" cy="5879592"/>
          </a:xfrm>
          <a:prstGeom prst="rect">
            <a:avLst/>
          </a:prstGeom>
          <a:solidFill>
            <a:srgbClr val="000000">
              <a:alpha val="8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5" name="TextBox 24">
            <a:extLst>
              <a:ext uri="{FF2B5EF4-FFF2-40B4-BE49-F238E27FC236}">
                <a16:creationId xmlns:a16="http://schemas.microsoft.com/office/drawing/2014/main" id="{1C27B434-BA95-4F95-4F9C-5DE5B7CA6EEB}"/>
              </a:ext>
            </a:extLst>
          </p:cNvPr>
          <p:cNvSpPr txBox="1"/>
          <p:nvPr/>
        </p:nvSpPr>
        <p:spPr>
          <a:xfrm>
            <a:off x="350940" y="775497"/>
            <a:ext cx="8178228" cy="830997"/>
          </a:xfrm>
          <a:prstGeom prst="rect">
            <a:avLst/>
          </a:prstGeom>
          <a:noFill/>
          <a:ln>
            <a:noFill/>
          </a:ln>
        </p:spPr>
        <p:txBody>
          <a:bodyPr wrap="square" rtlCol="0">
            <a:spAutoFit/>
          </a:bodyPr>
          <a:lstStyle/>
          <a:p>
            <a:pPr defTabSz="685674">
              <a:defRPr/>
            </a:pPr>
            <a:r>
              <a:rPr lang="en-US" sz="2400" b="1" spc="113" dirty="0">
                <a:solidFill>
                  <a:srgbClr val="FFFFFF"/>
                </a:solidFill>
                <a:latin typeface="Montserrat SemiBold" pitchFamily="2" charset="77"/>
                <a:ea typeface="Roboto" panose="02000000000000000000" pitchFamily="2" charset="0"/>
                <a:cs typeface="Poppins Medium" pitchFamily="2" charset="77"/>
              </a:rPr>
              <a:t>Data Entry for Customs Brokers And Freight Forwarders Is </a:t>
            </a:r>
            <a:r>
              <a:rPr lang="en-US" sz="2400" b="1" spc="113" dirty="0">
                <a:solidFill>
                  <a:srgbClr val="FFFF00"/>
                </a:solidFill>
                <a:latin typeface="Montserrat SemiBold" pitchFamily="2" charset="77"/>
                <a:ea typeface="Roboto" panose="02000000000000000000" pitchFamily="2" charset="0"/>
                <a:cs typeface="Poppins Medium" pitchFamily="2" charset="77"/>
              </a:rPr>
              <a:t>Not As Easy</a:t>
            </a:r>
            <a:r>
              <a:rPr lang="en-US" sz="2400" b="1" spc="113" dirty="0">
                <a:solidFill>
                  <a:srgbClr val="FFFFFF"/>
                </a:solidFill>
                <a:latin typeface="Montserrat SemiBold" pitchFamily="2" charset="77"/>
                <a:ea typeface="Roboto" panose="02000000000000000000" pitchFamily="2" charset="0"/>
                <a:cs typeface="Poppins Medium" pitchFamily="2" charset="77"/>
              </a:rPr>
              <a:t> As It Seems</a:t>
            </a:r>
            <a:endParaRPr lang="en-US" sz="2400" b="1" spc="113" dirty="0">
              <a:solidFill>
                <a:srgbClr val="00D8FF"/>
              </a:solidFill>
              <a:latin typeface="Montserrat SemiBold" pitchFamily="2" charset="77"/>
              <a:ea typeface="Roboto" panose="02000000000000000000" pitchFamily="2" charset="0"/>
              <a:cs typeface="Poppins Medium" pitchFamily="2" charset="77"/>
            </a:endParaRPr>
          </a:p>
        </p:txBody>
      </p:sp>
      <p:sp>
        <p:nvSpPr>
          <p:cNvPr id="2" name="Rectangle 1">
            <a:extLst>
              <a:ext uri="{FF2B5EF4-FFF2-40B4-BE49-F238E27FC236}">
                <a16:creationId xmlns:a16="http://schemas.microsoft.com/office/drawing/2014/main" id="{CBA556E7-2CB9-5DFA-91DF-CECD2C45F448}"/>
              </a:ext>
            </a:extLst>
          </p:cNvPr>
          <p:cNvSpPr/>
          <p:nvPr/>
        </p:nvSpPr>
        <p:spPr>
          <a:xfrm>
            <a:off x="481015" y="3025176"/>
            <a:ext cx="2548630"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r>
              <a:rPr lang="en-US" sz="1500" b="1" dirty="0">
                <a:solidFill>
                  <a:srgbClr val="FFFFFF"/>
                </a:solidFill>
                <a:latin typeface="Montserrat" panose="00000500000000000000" pitchFamily="2" charset="0"/>
              </a:rPr>
              <a:t>Unstandardized</a:t>
            </a:r>
          </a:p>
        </p:txBody>
      </p:sp>
      <p:sp>
        <p:nvSpPr>
          <p:cNvPr id="3" name="Rectangle 2">
            <a:extLst>
              <a:ext uri="{FF2B5EF4-FFF2-40B4-BE49-F238E27FC236}">
                <a16:creationId xmlns:a16="http://schemas.microsoft.com/office/drawing/2014/main" id="{8F86C3F4-87DD-EF4B-C087-4F75A62656CD}"/>
              </a:ext>
            </a:extLst>
          </p:cNvPr>
          <p:cNvSpPr/>
          <p:nvPr/>
        </p:nvSpPr>
        <p:spPr>
          <a:xfrm>
            <a:off x="3297685" y="3025176"/>
            <a:ext cx="2548630"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r>
              <a:rPr lang="en-US" sz="1500" b="1" dirty="0">
                <a:solidFill>
                  <a:srgbClr val="FFFFFF"/>
                </a:solidFill>
                <a:latin typeface="Montserrat" panose="00000500000000000000" pitchFamily="2" charset="0"/>
              </a:rPr>
              <a:t>Slow &amp; Time Sensitive</a:t>
            </a:r>
          </a:p>
        </p:txBody>
      </p:sp>
      <p:sp>
        <p:nvSpPr>
          <p:cNvPr id="5" name="Rectangle 4">
            <a:extLst>
              <a:ext uri="{FF2B5EF4-FFF2-40B4-BE49-F238E27FC236}">
                <a16:creationId xmlns:a16="http://schemas.microsoft.com/office/drawing/2014/main" id="{664F7333-2D2C-2AB9-A09C-AD30B8A27F41}"/>
              </a:ext>
            </a:extLst>
          </p:cNvPr>
          <p:cNvSpPr/>
          <p:nvPr/>
        </p:nvSpPr>
        <p:spPr>
          <a:xfrm>
            <a:off x="6114355" y="3025176"/>
            <a:ext cx="2548630"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r>
              <a:rPr lang="en-US" sz="1500" b="1" dirty="0">
                <a:solidFill>
                  <a:srgbClr val="FFFFFF"/>
                </a:solidFill>
                <a:latin typeface="Montserrat" panose="00000500000000000000" pitchFamily="2" charset="0"/>
              </a:rPr>
              <a:t>Error-Prone</a:t>
            </a:r>
          </a:p>
        </p:txBody>
      </p:sp>
      <p:sp>
        <p:nvSpPr>
          <p:cNvPr id="21" name="Rectangle 20">
            <a:extLst>
              <a:ext uri="{FF2B5EF4-FFF2-40B4-BE49-F238E27FC236}">
                <a16:creationId xmlns:a16="http://schemas.microsoft.com/office/drawing/2014/main" id="{83D069A7-1615-5877-C728-3FB14C1A95E2}"/>
              </a:ext>
            </a:extLst>
          </p:cNvPr>
          <p:cNvSpPr/>
          <p:nvPr/>
        </p:nvSpPr>
        <p:spPr>
          <a:xfrm>
            <a:off x="664001" y="3401694"/>
            <a:ext cx="2182659"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46">
              <a:defRPr/>
            </a:pPr>
            <a:r>
              <a:rPr lang="en-US" sz="1200" dirty="0">
                <a:solidFill>
                  <a:srgbClr val="FFFFFF"/>
                </a:solidFill>
                <a:latin typeface="Montserrat" panose="00000500000000000000" pitchFamily="2" charset="0"/>
              </a:rPr>
              <a:t>Documents come in countless diverse layouts and formats, with inconsistent data structures and multiple languages.</a:t>
            </a:r>
          </a:p>
        </p:txBody>
      </p:sp>
      <p:sp>
        <p:nvSpPr>
          <p:cNvPr id="24" name="Rectangle 23">
            <a:extLst>
              <a:ext uri="{FF2B5EF4-FFF2-40B4-BE49-F238E27FC236}">
                <a16:creationId xmlns:a16="http://schemas.microsoft.com/office/drawing/2014/main" id="{636D8C46-5E01-DD33-A0A3-8B81FD1783DB}"/>
              </a:ext>
            </a:extLst>
          </p:cNvPr>
          <p:cNvSpPr/>
          <p:nvPr/>
        </p:nvSpPr>
        <p:spPr>
          <a:xfrm>
            <a:off x="3480671" y="3401694"/>
            <a:ext cx="2182659"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46">
              <a:defRPr/>
            </a:pPr>
            <a:r>
              <a:rPr lang="en-US" sz="1200" dirty="0">
                <a:solidFill>
                  <a:srgbClr val="FFFFFF"/>
                </a:solidFill>
                <a:latin typeface="Montserrat" panose="00000500000000000000" pitchFamily="2" charset="0"/>
              </a:rPr>
              <a:t>Manual data entry delays processing, causing missed deadlines and extended turnaround times, which can result in costly shipment delays.</a:t>
            </a:r>
          </a:p>
        </p:txBody>
      </p:sp>
      <p:sp>
        <p:nvSpPr>
          <p:cNvPr id="29" name="Rectangle 28">
            <a:extLst>
              <a:ext uri="{FF2B5EF4-FFF2-40B4-BE49-F238E27FC236}">
                <a16:creationId xmlns:a16="http://schemas.microsoft.com/office/drawing/2014/main" id="{668945D8-7470-E6D8-A8DF-DC893C97149D}"/>
              </a:ext>
            </a:extLst>
          </p:cNvPr>
          <p:cNvSpPr/>
          <p:nvPr/>
        </p:nvSpPr>
        <p:spPr>
          <a:xfrm>
            <a:off x="6297341" y="3401694"/>
            <a:ext cx="2182659"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46">
              <a:defRPr/>
            </a:pPr>
            <a:r>
              <a:rPr lang="en-US" sz="1200" dirty="0">
                <a:solidFill>
                  <a:srgbClr val="FFFFFF"/>
                </a:solidFill>
                <a:latin typeface="Montserrat" panose="00000500000000000000" pitchFamily="2" charset="0"/>
              </a:rPr>
              <a:t>Human entry mistakes lead to rework and compliance issues, increasing costs and disrupting smooth customs clearance.</a:t>
            </a:r>
          </a:p>
        </p:txBody>
      </p:sp>
      <p:grpSp>
        <p:nvGrpSpPr>
          <p:cNvPr id="13" name="Group 12">
            <a:extLst>
              <a:ext uri="{FF2B5EF4-FFF2-40B4-BE49-F238E27FC236}">
                <a16:creationId xmlns:a16="http://schemas.microsoft.com/office/drawing/2014/main" id="{3FB5588D-5141-7ACE-A778-A9B12210C335}"/>
              </a:ext>
            </a:extLst>
          </p:cNvPr>
          <p:cNvGrpSpPr/>
          <p:nvPr/>
        </p:nvGrpSpPr>
        <p:grpSpPr>
          <a:xfrm>
            <a:off x="6984985" y="2046120"/>
            <a:ext cx="807371" cy="807371"/>
            <a:chOff x="7055046" y="2122640"/>
            <a:chExt cx="667249" cy="667249"/>
          </a:xfrm>
        </p:grpSpPr>
        <p:sp>
          <p:nvSpPr>
            <p:cNvPr id="42" name="Oval 41">
              <a:extLst>
                <a:ext uri="{FF2B5EF4-FFF2-40B4-BE49-F238E27FC236}">
                  <a16:creationId xmlns:a16="http://schemas.microsoft.com/office/drawing/2014/main" id="{6548CF2E-423E-706F-1D6A-BAE828ABB732}"/>
                </a:ext>
              </a:extLst>
            </p:cNvPr>
            <p:cNvSpPr/>
            <p:nvPr/>
          </p:nvSpPr>
          <p:spPr>
            <a:xfrm>
              <a:off x="7055046" y="2122640"/>
              <a:ext cx="667249" cy="667249"/>
            </a:xfrm>
            <a:prstGeom prst="ellipse">
              <a:avLst/>
            </a:prstGeom>
            <a:solidFill>
              <a:srgbClr val="00092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endParaRPr lang="en-US" sz="1350">
                <a:solidFill>
                  <a:srgbClr val="FFFFFF"/>
                </a:solidFill>
                <a:latin typeface="Calibri" panose="020F0502020204030204"/>
              </a:endParaRPr>
            </a:p>
          </p:txBody>
        </p:sp>
        <p:grpSp>
          <p:nvGrpSpPr>
            <p:cNvPr id="43" name="Group 42">
              <a:extLst>
                <a:ext uri="{FF2B5EF4-FFF2-40B4-BE49-F238E27FC236}">
                  <a16:creationId xmlns:a16="http://schemas.microsoft.com/office/drawing/2014/main" id="{E7E7F66A-79E9-3A84-5E6C-35E39FDA6022}"/>
                </a:ext>
              </a:extLst>
            </p:cNvPr>
            <p:cNvGrpSpPr/>
            <p:nvPr/>
          </p:nvGrpSpPr>
          <p:grpSpPr>
            <a:xfrm>
              <a:off x="7175427" y="2287332"/>
              <a:ext cx="426486" cy="337866"/>
              <a:chOff x="7734300" y="3286125"/>
              <a:chExt cx="611188" cy="484188"/>
            </a:xfrm>
            <a:solidFill>
              <a:schemeClr val="bg1"/>
            </a:solidFill>
          </p:grpSpPr>
          <p:sp>
            <p:nvSpPr>
              <p:cNvPr id="44" name="Freeform 9">
                <a:extLst>
                  <a:ext uri="{FF2B5EF4-FFF2-40B4-BE49-F238E27FC236}">
                    <a16:creationId xmlns:a16="http://schemas.microsoft.com/office/drawing/2014/main" id="{2CA28C57-5FDE-F18B-DFED-99FA12858C40}"/>
                  </a:ext>
                </a:extLst>
              </p:cNvPr>
              <p:cNvSpPr>
                <a:spLocks/>
              </p:cNvSpPr>
              <p:nvPr/>
            </p:nvSpPr>
            <p:spPr bwMode="auto">
              <a:xfrm>
                <a:off x="7734300" y="3448050"/>
                <a:ext cx="531813" cy="322263"/>
              </a:xfrm>
              <a:custGeom>
                <a:avLst/>
                <a:gdLst>
                  <a:gd name="T0" fmla="*/ 78 w 80"/>
                  <a:gd name="T1" fmla="*/ 32 h 48"/>
                  <a:gd name="T2" fmla="*/ 76 w 80"/>
                  <a:gd name="T3" fmla="*/ 34 h 48"/>
                  <a:gd name="T4" fmla="*/ 66 w 80"/>
                  <a:gd name="T5" fmla="*/ 44 h 48"/>
                  <a:gd name="T6" fmla="*/ 26 w 80"/>
                  <a:gd name="T7" fmla="*/ 44 h 48"/>
                  <a:gd name="T8" fmla="*/ 16 w 80"/>
                  <a:gd name="T9" fmla="*/ 34 h 48"/>
                  <a:gd name="T10" fmla="*/ 16 w 80"/>
                  <a:gd name="T11" fmla="*/ 6 h 48"/>
                  <a:gd name="T12" fmla="*/ 25 w 80"/>
                  <a:gd name="T13" fmla="*/ 12 h 48"/>
                  <a:gd name="T14" fmla="*/ 26 w 80"/>
                  <a:gd name="T15" fmla="*/ 12 h 48"/>
                  <a:gd name="T16" fmla="*/ 28 w 80"/>
                  <a:gd name="T17" fmla="*/ 11 h 48"/>
                  <a:gd name="T18" fmla="*/ 27 w 80"/>
                  <a:gd name="T19" fmla="*/ 8 h 48"/>
                  <a:gd name="T20" fmla="*/ 15 w 80"/>
                  <a:gd name="T21" fmla="*/ 0 h 48"/>
                  <a:gd name="T22" fmla="*/ 15 w 80"/>
                  <a:gd name="T23" fmla="*/ 0 h 48"/>
                  <a:gd name="T24" fmla="*/ 14 w 80"/>
                  <a:gd name="T25" fmla="*/ 0 h 48"/>
                  <a:gd name="T26" fmla="*/ 13 w 80"/>
                  <a:gd name="T27" fmla="*/ 0 h 48"/>
                  <a:gd name="T28" fmla="*/ 13 w 80"/>
                  <a:gd name="T29" fmla="*/ 0 h 48"/>
                  <a:gd name="T30" fmla="*/ 1 w 80"/>
                  <a:gd name="T31" fmla="*/ 8 h 48"/>
                  <a:gd name="T32" fmla="*/ 0 w 80"/>
                  <a:gd name="T33" fmla="*/ 11 h 48"/>
                  <a:gd name="T34" fmla="*/ 3 w 80"/>
                  <a:gd name="T35" fmla="*/ 12 h 48"/>
                  <a:gd name="T36" fmla="*/ 12 w 80"/>
                  <a:gd name="T37" fmla="*/ 6 h 48"/>
                  <a:gd name="T38" fmla="*/ 12 w 80"/>
                  <a:gd name="T39" fmla="*/ 34 h 48"/>
                  <a:gd name="T40" fmla="*/ 26 w 80"/>
                  <a:gd name="T41" fmla="*/ 48 h 48"/>
                  <a:gd name="T42" fmla="*/ 66 w 80"/>
                  <a:gd name="T43" fmla="*/ 48 h 48"/>
                  <a:gd name="T44" fmla="*/ 80 w 80"/>
                  <a:gd name="T45" fmla="*/ 34 h 48"/>
                  <a:gd name="T46" fmla="*/ 78 w 80"/>
                  <a:gd name="T4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8">
                    <a:moveTo>
                      <a:pt x="78" y="32"/>
                    </a:moveTo>
                    <a:cubicBezTo>
                      <a:pt x="77" y="32"/>
                      <a:pt x="76" y="33"/>
                      <a:pt x="76" y="34"/>
                    </a:cubicBezTo>
                    <a:cubicBezTo>
                      <a:pt x="76" y="40"/>
                      <a:pt x="72" y="44"/>
                      <a:pt x="66" y="44"/>
                    </a:cubicBezTo>
                    <a:cubicBezTo>
                      <a:pt x="26" y="44"/>
                      <a:pt x="26" y="44"/>
                      <a:pt x="26" y="44"/>
                    </a:cubicBezTo>
                    <a:cubicBezTo>
                      <a:pt x="20" y="44"/>
                      <a:pt x="16" y="40"/>
                      <a:pt x="16" y="34"/>
                    </a:cubicBezTo>
                    <a:cubicBezTo>
                      <a:pt x="16" y="6"/>
                      <a:pt x="16" y="6"/>
                      <a:pt x="16" y="6"/>
                    </a:cubicBezTo>
                    <a:cubicBezTo>
                      <a:pt x="25" y="12"/>
                      <a:pt x="25" y="12"/>
                      <a:pt x="25" y="12"/>
                    </a:cubicBezTo>
                    <a:cubicBezTo>
                      <a:pt x="25" y="12"/>
                      <a:pt x="26" y="12"/>
                      <a:pt x="26" y="12"/>
                    </a:cubicBezTo>
                    <a:cubicBezTo>
                      <a:pt x="27" y="12"/>
                      <a:pt x="27" y="12"/>
                      <a:pt x="28" y="11"/>
                    </a:cubicBezTo>
                    <a:cubicBezTo>
                      <a:pt x="28" y="10"/>
                      <a:pt x="28" y="9"/>
                      <a:pt x="27" y="8"/>
                    </a:cubicBezTo>
                    <a:cubicBezTo>
                      <a:pt x="15" y="0"/>
                      <a:pt x="15" y="0"/>
                      <a:pt x="15" y="0"/>
                    </a:cubicBezTo>
                    <a:cubicBezTo>
                      <a:pt x="15" y="0"/>
                      <a:pt x="15" y="0"/>
                      <a:pt x="15" y="0"/>
                    </a:cubicBezTo>
                    <a:cubicBezTo>
                      <a:pt x="15" y="0"/>
                      <a:pt x="14" y="0"/>
                      <a:pt x="14" y="0"/>
                    </a:cubicBezTo>
                    <a:cubicBezTo>
                      <a:pt x="14" y="0"/>
                      <a:pt x="13" y="0"/>
                      <a:pt x="13" y="0"/>
                    </a:cubicBezTo>
                    <a:cubicBezTo>
                      <a:pt x="13" y="0"/>
                      <a:pt x="13" y="0"/>
                      <a:pt x="13" y="0"/>
                    </a:cubicBezTo>
                    <a:cubicBezTo>
                      <a:pt x="1" y="8"/>
                      <a:pt x="1" y="8"/>
                      <a:pt x="1" y="8"/>
                    </a:cubicBezTo>
                    <a:cubicBezTo>
                      <a:pt x="0" y="9"/>
                      <a:pt x="0" y="10"/>
                      <a:pt x="0" y="11"/>
                    </a:cubicBezTo>
                    <a:cubicBezTo>
                      <a:pt x="1" y="12"/>
                      <a:pt x="2" y="12"/>
                      <a:pt x="3" y="12"/>
                    </a:cubicBezTo>
                    <a:cubicBezTo>
                      <a:pt x="12" y="6"/>
                      <a:pt x="12" y="6"/>
                      <a:pt x="12" y="6"/>
                    </a:cubicBezTo>
                    <a:cubicBezTo>
                      <a:pt x="12" y="34"/>
                      <a:pt x="12" y="34"/>
                      <a:pt x="12" y="34"/>
                    </a:cubicBezTo>
                    <a:cubicBezTo>
                      <a:pt x="12" y="42"/>
                      <a:pt x="18" y="48"/>
                      <a:pt x="26" y="48"/>
                    </a:cubicBezTo>
                    <a:cubicBezTo>
                      <a:pt x="66" y="48"/>
                      <a:pt x="66" y="48"/>
                      <a:pt x="66" y="48"/>
                    </a:cubicBezTo>
                    <a:cubicBezTo>
                      <a:pt x="74" y="48"/>
                      <a:pt x="80" y="42"/>
                      <a:pt x="80" y="34"/>
                    </a:cubicBezTo>
                    <a:cubicBezTo>
                      <a:pt x="80" y="33"/>
                      <a:pt x="79" y="32"/>
                      <a:pt x="7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US" sz="1350">
                  <a:solidFill>
                    <a:srgbClr val="FFFFFF"/>
                  </a:solidFill>
                  <a:latin typeface="Calibri" panose="020F0502020204030204"/>
                </a:endParaRPr>
              </a:p>
            </p:txBody>
          </p:sp>
          <p:sp>
            <p:nvSpPr>
              <p:cNvPr id="46" name="Freeform 10">
                <a:extLst>
                  <a:ext uri="{FF2B5EF4-FFF2-40B4-BE49-F238E27FC236}">
                    <a16:creationId xmlns:a16="http://schemas.microsoft.com/office/drawing/2014/main" id="{90155BB6-C3B3-669D-E13C-B0ACF6BE12E4}"/>
                  </a:ext>
                </a:extLst>
              </p:cNvPr>
              <p:cNvSpPr>
                <a:spLocks/>
              </p:cNvSpPr>
              <p:nvPr/>
            </p:nvSpPr>
            <p:spPr bwMode="auto">
              <a:xfrm>
                <a:off x="7815263" y="3286125"/>
                <a:ext cx="530225" cy="322263"/>
              </a:xfrm>
              <a:custGeom>
                <a:avLst/>
                <a:gdLst>
                  <a:gd name="T0" fmla="*/ 80 w 80"/>
                  <a:gd name="T1" fmla="*/ 37 h 48"/>
                  <a:gd name="T2" fmla="*/ 77 w 80"/>
                  <a:gd name="T3" fmla="*/ 36 h 48"/>
                  <a:gd name="T4" fmla="*/ 68 w 80"/>
                  <a:gd name="T5" fmla="*/ 42 h 48"/>
                  <a:gd name="T6" fmla="*/ 68 w 80"/>
                  <a:gd name="T7" fmla="*/ 14 h 48"/>
                  <a:gd name="T8" fmla="*/ 54 w 80"/>
                  <a:gd name="T9" fmla="*/ 0 h 48"/>
                  <a:gd name="T10" fmla="*/ 14 w 80"/>
                  <a:gd name="T11" fmla="*/ 0 h 48"/>
                  <a:gd name="T12" fmla="*/ 0 w 80"/>
                  <a:gd name="T13" fmla="*/ 14 h 48"/>
                  <a:gd name="T14" fmla="*/ 2 w 80"/>
                  <a:gd name="T15" fmla="*/ 16 h 48"/>
                  <a:gd name="T16" fmla="*/ 4 w 80"/>
                  <a:gd name="T17" fmla="*/ 14 h 48"/>
                  <a:gd name="T18" fmla="*/ 14 w 80"/>
                  <a:gd name="T19" fmla="*/ 4 h 48"/>
                  <a:gd name="T20" fmla="*/ 54 w 80"/>
                  <a:gd name="T21" fmla="*/ 4 h 48"/>
                  <a:gd name="T22" fmla="*/ 64 w 80"/>
                  <a:gd name="T23" fmla="*/ 14 h 48"/>
                  <a:gd name="T24" fmla="*/ 64 w 80"/>
                  <a:gd name="T25" fmla="*/ 42 h 48"/>
                  <a:gd name="T26" fmla="*/ 55 w 80"/>
                  <a:gd name="T27" fmla="*/ 36 h 48"/>
                  <a:gd name="T28" fmla="*/ 52 w 80"/>
                  <a:gd name="T29" fmla="*/ 37 h 48"/>
                  <a:gd name="T30" fmla="*/ 53 w 80"/>
                  <a:gd name="T31" fmla="*/ 40 h 48"/>
                  <a:gd name="T32" fmla="*/ 65 w 80"/>
                  <a:gd name="T33" fmla="*/ 48 h 48"/>
                  <a:gd name="T34" fmla="*/ 65 w 80"/>
                  <a:gd name="T35" fmla="*/ 48 h 48"/>
                  <a:gd name="T36" fmla="*/ 66 w 80"/>
                  <a:gd name="T37" fmla="*/ 48 h 48"/>
                  <a:gd name="T38" fmla="*/ 67 w 80"/>
                  <a:gd name="T39" fmla="*/ 48 h 48"/>
                  <a:gd name="T40" fmla="*/ 67 w 80"/>
                  <a:gd name="T41" fmla="*/ 48 h 48"/>
                  <a:gd name="T42" fmla="*/ 79 w 80"/>
                  <a:gd name="T43" fmla="*/ 40 h 48"/>
                  <a:gd name="T44" fmla="*/ 80 w 80"/>
                  <a:gd name="T45"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48">
                    <a:moveTo>
                      <a:pt x="80" y="37"/>
                    </a:moveTo>
                    <a:cubicBezTo>
                      <a:pt x="79" y="36"/>
                      <a:pt x="78" y="36"/>
                      <a:pt x="77" y="36"/>
                    </a:cubicBezTo>
                    <a:cubicBezTo>
                      <a:pt x="68" y="42"/>
                      <a:pt x="68" y="42"/>
                      <a:pt x="68" y="42"/>
                    </a:cubicBezTo>
                    <a:cubicBezTo>
                      <a:pt x="68" y="14"/>
                      <a:pt x="68" y="14"/>
                      <a:pt x="68" y="14"/>
                    </a:cubicBezTo>
                    <a:cubicBezTo>
                      <a:pt x="68" y="6"/>
                      <a:pt x="62" y="0"/>
                      <a:pt x="54" y="0"/>
                    </a:cubicBezTo>
                    <a:cubicBezTo>
                      <a:pt x="14" y="0"/>
                      <a:pt x="14" y="0"/>
                      <a:pt x="14" y="0"/>
                    </a:cubicBezTo>
                    <a:cubicBezTo>
                      <a:pt x="6" y="0"/>
                      <a:pt x="0" y="6"/>
                      <a:pt x="0" y="14"/>
                    </a:cubicBezTo>
                    <a:cubicBezTo>
                      <a:pt x="0" y="15"/>
                      <a:pt x="1" y="16"/>
                      <a:pt x="2" y="16"/>
                    </a:cubicBezTo>
                    <a:cubicBezTo>
                      <a:pt x="3" y="16"/>
                      <a:pt x="4" y="15"/>
                      <a:pt x="4" y="14"/>
                    </a:cubicBezTo>
                    <a:cubicBezTo>
                      <a:pt x="4" y="8"/>
                      <a:pt x="8" y="4"/>
                      <a:pt x="14" y="4"/>
                    </a:cubicBezTo>
                    <a:cubicBezTo>
                      <a:pt x="54" y="4"/>
                      <a:pt x="54" y="4"/>
                      <a:pt x="54" y="4"/>
                    </a:cubicBezTo>
                    <a:cubicBezTo>
                      <a:pt x="60" y="4"/>
                      <a:pt x="64" y="8"/>
                      <a:pt x="64" y="14"/>
                    </a:cubicBezTo>
                    <a:cubicBezTo>
                      <a:pt x="64" y="42"/>
                      <a:pt x="64" y="42"/>
                      <a:pt x="64" y="42"/>
                    </a:cubicBezTo>
                    <a:cubicBezTo>
                      <a:pt x="55" y="36"/>
                      <a:pt x="55" y="36"/>
                      <a:pt x="55" y="36"/>
                    </a:cubicBezTo>
                    <a:cubicBezTo>
                      <a:pt x="54" y="36"/>
                      <a:pt x="53" y="36"/>
                      <a:pt x="52" y="37"/>
                    </a:cubicBezTo>
                    <a:cubicBezTo>
                      <a:pt x="52" y="38"/>
                      <a:pt x="52" y="39"/>
                      <a:pt x="53" y="40"/>
                    </a:cubicBezTo>
                    <a:cubicBezTo>
                      <a:pt x="65" y="48"/>
                      <a:pt x="65" y="48"/>
                      <a:pt x="65" y="48"/>
                    </a:cubicBezTo>
                    <a:cubicBezTo>
                      <a:pt x="65" y="48"/>
                      <a:pt x="65" y="48"/>
                      <a:pt x="65" y="48"/>
                    </a:cubicBezTo>
                    <a:cubicBezTo>
                      <a:pt x="65" y="48"/>
                      <a:pt x="66" y="48"/>
                      <a:pt x="66" y="48"/>
                    </a:cubicBezTo>
                    <a:cubicBezTo>
                      <a:pt x="66" y="48"/>
                      <a:pt x="67" y="48"/>
                      <a:pt x="67" y="48"/>
                    </a:cubicBezTo>
                    <a:cubicBezTo>
                      <a:pt x="67" y="48"/>
                      <a:pt x="67" y="48"/>
                      <a:pt x="67" y="48"/>
                    </a:cubicBezTo>
                    <a:cubicBezTo>
                      <a:pt x="79" y="40"/>
                      <a:pt x="79" y="40"/>
                      <a:pt x="79" y="40"/>
                    </a:cubicBezTo>
                    <a:cubicBezTo>
                      <a:pt x="80" y="39"/>
                      <a:pt x="80" y="38"/>
                      <a:pt x="8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US" sz="1350">
                  <a:solidFill>
                    <a:srgbClr val="FFFFFF"/>
                  </a:solidFill>
                  <a:latin typeface="Calibri" panose="020F0502020204030204"/>
                </a:endParaRPr>
              </a:p>
            </p:txBody>
          </p:sp>
          <p:sp>
            <p:nvSpPr>
              <p:cNvPr id="47" name="Freeform 11">
                <a:extLst>
                  <a:ext uri="{FF2B5EF4-FFF2-40B4-BE49-F238E27FC236}">
                    <a16:creationId xmlns:a16="http://schemas.microsoft.com/office/drawing/2014/main" id="{8F99ADFB-FF7E-7308-025E-5B5352CF30E7}"/>
                  </a:ext>
                </a:extLst>
              </p:cNvPr>
              <p:cNvSpPr>
                <a:spLocks/>
              </p:cNvSpPr>
              <p:nvPr/>
            </p:nvSpPr>
            <p:spPr bwMode="auto">
              <a:xfrm>
                <a:off x="8026400" y="3367088"/>
                <a:ext cx="26988" cy="214313"/>
              </a:xfrm>
              <a:custGeom>
                <a:avLst/>
                <a:gdLst>
                  <a:gd name="T0" fmla="*/ 4 w 4"/>
                  <a:gd name="T1" fmla="*/ 30 h 32"/>
                  <a:gd name="T2" fmla="*/ 4 w 4"/>
                  <a:gd name="T3" fmla="*/ 2 h 32"/>
                  <a:gd name="T4" fmla="*/ 2 w 4"/>
                  <a:gd name="T5" fmla="*/ 0 h 32"/>
                  <a:gd name="T6" fmla="*/ 0 w 4"/>
                  <a:gd name="T7" fmla="*/ 2 h 32"/>
                  <a:gd name="T8" fmla="*/ 0 w 4"/>
                  <a:gd name="T9" fmla="*/ 30 h 32"/>
                  <a:gd name="T10" fmla="*/ 2 w 4"/>
                  <a:gd name="T11" fmla="*/ 32 h 32"/>
                  <a:gd name="T12" fmla="*/ 4 w 4"/>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 h="32">
                    <a:moveTo>
                      <a:pt x="4" y="30"/>
                    </a:moveTo>
                    <a:cubicBezTo>
                      <a:pt x="4" y="2"/>
                      <a:pt x="4" y="2"/>
                      <a:pt x="4" y="2"/>
                    </a:cubicBezTo>
                    <a:cubicBezTo>
                      <a:pt x="4" y="1"/>
                      <a:pt x="3" y="0"/>
                      <a:pt x="2" y="0"/>
                    </a:cubicBezTo>
                    <a:cubicBezTo>
                      <a:pt x="1" y="0"/>
                      <a:pt x="0" y="1"/>
                      <a:pt x="0" y="2"/>
                    </a:cubicBezTo>
                    <a:cubicBezTo>
                      <a:pt x="0" y="30"/>
                      <a:pt x="0" y="30"/>
                      <a:pt x="0" y="30"/>
                    </a:cubicBezTo>
                    <a:cubicBezTo>
                      <a:pt x="0" y="31"/>
                      <a:pt x="1" y="32"/>
                      <a:pt x="2" y="32"/>
                    </a:cubicBezTo>
                    <a:cubicBezTo>
                      <a:pt x="3" y="32"/>
                      <a:pt x="4" y="31"/>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US" sz="1350">
                  <a:solidFill>
                    <a:srgbClr val="FFFFFF"/>
                  </a:solidFill>
                  <a:latin typeface="Calibri" panose="020F0502020204030204"/>
                </a:endParaRPr>
              </a:p>
            </p:txBody>
          </p:sp>
          <p:sp>
            <p:nvSpPr>
              <p:cNvPr id="48" name="Freeform 12">
                <a:extLst>
                  <a:ext uri="{FF2B5EF4-FFF2-40B4-BE49-F238E27FC236}">
                    <a16:creationId xmlns:a16="http://schemas.microsoft.com/office/drawing/2014/main" id="{C95C7E09-8C0F-0876-3D34-FB3BF749AAFF}"/>
                  </a:ext>
                </a:extLst>
              </p:cNvPr>
              <p:cNvSpPr>
                <a:spLocks noEditPoints="1"/>
              </p:cNvSpPr>
              <p:nvPr/>
            </p:nvSpPr>
            <p:spPr bwMode="auto">
              <a:xfrm>
                <a:off x="8013700" y="3608388"/>
                <a:ext cx="52388" cy="53975"/>
              </a:xfrm>
              <a:custGeom>
                <a:avLst/>
                <a:gdLst>
                  <a:gd name="T0" fmla="*/ 0 w 8"/>
                  <a:gd name="T1" fmla="*/ 4 h 8"/>
                  <a:gd name="T2" fmla="*/ 4 w 8"/>
                  <a:gd name="T3" fmla="*/ 8 h 8"/>
                  <a:gd name="T4" fmla="*/ 8 w 8"/>
                  <a:gd name="T5" fmla="*/ 4 h 8"/>
                  <a:gd name="T6" fmla="*/ 4 w 8"/>
                  <a:gd name="T7" fmla="*/ 0 h 8"/>
                  <a:gd name="T8" fmla="*/ 0 w 8"/>
                  <a:gd name="T9" fmla="*/ 4 h 8"/>
                  <a:gd name="T10" fmla="*/ 4 w 8"/>
                  <a:gd name="T11" fmla="*/ 4 h 8"/>
                  <a:gd name="T12" fmla="*/ 6 w 8"/>
                  <a:gd name="T13" fmla="*/ 4 h 8"/>
                  <a:gd name="T14" fmla="*/ 4 w 8"/>
                  <a:gd name="T15" fmla="*/ 4 h 8"/>
                  <a:gd name="T16" fmla="*/ 4 w 8"/>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0" y="4"/>
                    </a:moveTo>
                    <a:cubicBezTo>
                      <a:pt x="0" y="6"/>
                      <a:pt x="2" y="8"/>
                      <a:pt x="4" y="8"/>
                    </a:cubicBezTo>
                    <a:cubicBezTo>
                      <a:pt x="6" y="8"/>
                      <a:pt x="8" y="6"/>
                      <a:pt x="8" y="4"/>
                    </a:cubicBezTo>
                    <a:cubicBezTo>
                      <a:pt x="8" y="2"/>
                      <a:pt x="6" y="0"/>
                      <a:pt x="4" y="0"/>
                    </a:cubicBezTo>
                    <a:cubicBezTo>
                      <a:pt x="2" y="0"/>
                      <a:pt x="0" y="2"/>
                      <a:pt x="0" y="4"/>
                    </a:cubicBezTo>
                    <a:close/>
                    <a:moveTo>
                      <a:pt x="4" y="4"/>
                    </a:moveTo>
                    <a:cubicBezTo>
                      <a:pt x="6" y="4"/>
                      <a:pt x="6" y="4"/>
                      <a:pt x="6" y="4"/>
                    </a:cubicBezTo>
                    <a:cubicBezTo>
                      <a:pt x="4" y="4"/>
                      <a:pt x="4" y="4"/>
                      <a:pt x="4" y="4"/>
                    </a:cubicBezTo>
                    <a:cubicBezTo>
                      <a:pt x="4" y="4"/>
                      <a:pt x="4" y="4"/>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US" sz="1350">
                  <a:solidFill>
                    <a:srgbClr val="FFFFFF"/>
                  </a:solidFill>
                  <a:latin typeface="Calibri" panose="020F0502020204030204"/>
                </a:endParaRPr>
              </a:p>
            </p:txBody>
          </p:sp>
        </p:grpSp>
      </p:grpSp>
      <p:grpSp>
        <p:nvGrpSpPr>
          <p:cNvPr id="12" name="Group 11">
            <a:extLst>
              <a:ext uri="{FF2B5EF4-FFF2-40B4-BE49-F238E27FC236}">
                <a16:creationId xmlns:a16="http://schemas.microsoft.com/office/drawing/2014/main" id="{FDB56764-7BEE-F8AD-4A2E-421812C378C4}"/>
              </a:ext>
            </a:extLst>
          </p:cNvPr>
          <p:cNvGrpSpPr/>
          <p:nvPr/>
        </p:nvGrpSpPr>
        <p:grpSpPr>
          <a:xfrm>
            <a:off x="4168315" y="2046120"/>
            <a:ext cx="807371" cy="807371"/>
            <a:chOff x="4238376" y="2122640"/>
            <a:chExt cx="667249" cy="667249"/>
          </a:xfrm>
        </p:grpSpPr>
        <p:sp>
          <p:nvSpPr>
            <p:cNvPr id="41" name="Oval 40">
              <a:extLst>
                <a:ext uri="{FF2B5EF4-FFF2-40B4-BE49-F238E27FC236}">
                  <a16:creationId xmlns:a16="http://schemas.microsoft.com/office/drawing/2014/main" id="{4C4BB332-4316-B32E-0A55-F1D19C3807C0}"/>
                </a:ext>
              </a:extLst>
            </p:cNvPr>
            <p:cNvSpPr/>
            <p:nvPr/>
          </p:nvSpPr>
          <p:spPr>
            <a:xfrm>
              <a:off x="4238376" y="2122640"/>
              <a:ext cx="667249" cy="667249"/>
            </a:xfrm>
            <a:prstGeom prst="ellipse">
              <a:avLst/>
            </a:prstGeom>
            <a:solidFill>
              <a:srgbClr val="00092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endParaRPr lang="en-US" sz="1350">
                <a:solidFill>
                  <a:srgbClr val="FFFFFF"/>
                </a:solidFill>
                <a:latin typeface="Calibri" panose="020F0502020204030204"/>
              </a:endParaRPr>
            </a:p>
          </p:txBody>
        </p:sp>
        <p:grpSp>
          <p:nvGrpSpPr>
            <p:cNvPr id="49" name="Group 83">
              <a:extLst>
                <a:ext uri="{FF2B5EF4-FFF2-40B4-BE49-F238E27FC236}">
                  <a16:creationId xmlns:a16="http://schemas.microsoft.com/office/drawing/2014/main" id="{3F55FDE6-7E3A-7A5B-C691-AD705BBA8364}"/>
                </a:ext>
              </a:extLst>
            </p:cNvPr>
            <p:cNvGrpSpPr>
              <a:grpSpLocks noChangeAspect="1"/>
            </p:cNvGrpSpPr>
            <p:nvPr/>
          </p:nvGrpSpPr>
          <p:grpSpPr bwMode="auto">
            <a:xfrm>
              <a:off x="4390099" y="2237470"/>
              <a:ext cx="363804" cy="437589"/>
              <a:chOff x="6575" y="1719"/>
              <a:chExt cx="355" cy="427"/>
            </a:xfrm>
            <a:solidFill>
              <a:schemeClr val="bg1"/>
            </a:solidFill>
          </p:grpSpPr>
          <p:sp>
            <p:nvSpPr>
              <p:cNvPr id="50" name="Freeform 84">
                <a:extLst>
                  <a:ext uri="{FF2B5EF4-FFF2-40B4-BE49-F238E27FC236}">
                    <a16:creationId xmlns:a16="http://schemas.microsoft.com/office/drawing/2014/main" id="{44507894-0152-FBD2-9E9D-B2C8E678D23A}"/>
                  </a:ext>
                </a:extLst>
              </p:cNvPr>
              <p:cNvSpPr>
                <a:spLocks noEditPoints="1"/>
              </p:cNvSpPr>
              <p:nvPr/>
            </p:nvSpPr>
            <p:spPr bwMode="auto">
              <a:xfrm>
                <a:off x="6575" y="1790"/>
                <a:ext cx="355" cy="356"/>
              </a:xfrm>
              <a:custGeom>
                <a:avLst/>
                <a:gdLst>
                  <a:gd name="T0" fmla="*/ 120 w 240"/>
                  <a:gd name="T1" fmla="*/ 240 h 240"/>
                  <a:gd name="T2" fmla="*/ 0 w 240"/>
                  <a:gd name="T3" fmla="*/ 120 h 240"/>
                  <a:gd name="T4" fmla="*/ 120 w 240"/>
                  <a:gd name="T5" fmla="*/ 0 h 240"/>
                  <a:gd name="T6" fmla="*/ 240 w 240"/>
                  <a:gd name="T7" fmla="*/ 120 h 240"/>
                  <a:gd name="T8" fmla="*/ 120 w 240"/>
                  <a:gd name="T9" fmla="*/ 240 h 240"/>
                  <a:gd name="T10" fmla="*/ 120 w 240"/>
                  <a:gd name="T11" fmla="*/ 12 h 240"/>
                  <a:gd name="T12" fmla="*/ 12 w 240"/>
                  <a:gd name="T13" fmla="*/ 120 h 240"/>
                  <a:gd name="T14" fmla="*/ 120 w 240"/>
                  <a:gd name="T15" fmla="*/ 228 h 240"/>
                  <a:gd name="T16" fmla="*/ 228 w 240"/>
                  <a:gd name="T17" fmla="*/ 120 h 240"/>
                  <a:gd name="T18" fmla="*/ 120 w 240"/>
                  <a:gd name="T19"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40">
                    <a:moveTo>
                      <a:pt x="120" y="240"/>
                    </a:moveTo>
                    <a:cubicBezTo>
                      <a:pt x="54" y="240"/>
                      <a:pt x="0" y="186"/>
                      <a:pt x="0" y="120"/>
                    </a:cubicBezTo>
                    <a:cubicBezTo>
                      <a:pt x="0" y="54"/>
                      <a:pt x="54" y="0"/>
                      <a:pt x="120" y="0"/>
                    </a:cubicBezTo>
                    <a:cubicBezTo>
                      <a:pt x="186" y="0"/>
                      <a:pt x="240" y="54"/>
                      <a:pt x="240" y="120"/>
                    </a:cubicBezTo>
                    <a:cubicBezTo>
                      <a:pt x="240" y="186"/>
                      <a:pt x="186" y="240"/>
                      <a:pt x="120" y="240"/>
                    </a:cubicBezTo>
                    <a:close/>
                    <a:moveTo>
                      <a:pt x="120" y="12"/>
                    </a:moveTo>
                    <a:cubicBezTo>
                      <a:pt x="60" y="12"/>
                      <a:pt x="12" y="60"/>
                      <a:pt x="12" y="120"/>
                    </a:cubicBezTo>
                    <a:cubicBezTo>
                      <a:pt x="12" y="179"/>
                      <a:pt x="60" y="228"/>
                      <a:pt x="120" y="228"/>
                    </a:cubicBezTo>
                    <a:cubicBezTo>
                      <a:pt x="179" y="228"/>
                      <a:pt x="228" y="179"/>
                      <a:pt x="228" y="120"/>
                    </a:cubicBezTo>
                    <a:cubicBezTo>
                      <a:pt x="228" y="60"/>
                      <a:pt x="179" y="12"/>
                      <a:pt x="12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sp>
            <p:nvSpPr>
              <p:cNvPr id="51" name="Freeform 85">
                <a:extLst>
                  <a:ext uri="{FF2B5EF4-FFF2-40B4-BE49-F238E27FC236}">
                    <a16:creationId xmlns:a16="http://schemas.microsoft.com/office/drawing/2014/main" id="{4D0D8B57-9AE5-FD41-1142-19592865D398}"/>
                  </a:ext>
                </a:extLst>
              </p:cNvPr>
              <p:cNvSpPr>
                <a:spLocks/>
              </p:cNvSpPr>
              <p:nvPr/>
            </p:nvSpPr>
            <p:spPr bwMode="auto">
              <a:xfrm>
                <a:off x="6690" y="1719"/>
                <a:ext cx="125" cy="18"/>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3" y="12"/>
                      <a:pt x="0" y="9"/>
                      <a:pt x="0" y="6"/>
                    </a:cubicBezTo>
                    <a:cubicBezTo>
                      <a:pt x="0" y="3"/>
                      <a:pt x="3" y="0"/>
                      <a:pt x="6" y="0"/>
                    </a:cubicBezTo>
                    <a:cubicBezTo>
                      <a:pt x="78" y="0"/>
                      <a:pt x="78" y="0"/>
                      <a:pt x="78" y="0"/>
                    </a:cubicBezTo>
                    <a:cubicBezTo>
                      <a:pt x="81" y="0"/>
                      <a:pt x="84" y="3"/>
                      <a:pt x="84" y="6"/>
                    </a:cubicBezTo>
                    <a:cubicBezTo>
                      <a:pt x="84" y="9"/>
                      <a:pt x="81"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sp>
            <p:nvSpPr>
              <p:cNvPr id="52" name="Freeform 86">
                <a:extLst>
                  <a:ext uri="{FF2B5EF4-FFF2-40B4-BE49-F238E27FC236}">
                    <a16:creationId xmlns:a16="http://schemas.microsoft.com/office/drawing/2014/main" id="{58B7D919-ED88-5043-34FE-FC9AA65049D5}"/>
                  </a:ext>
                </a:extLst>
              </p:cNvPr>
              <p:cNvSpPr>
                <a:spLocks/>
              </p:cNvSpPr>
              <p:nvPr/>
            </p:nvSpPr>
            <p:spPr bwMode="auto">
              <a:xfrm>
                <a:off x="6862" y="1807"/>
                <a:ext cx="50" cy="50"/>
              </a:xfrm>
              <a:custGeom>
                <a:avLst/>
                <a:gdLst>
                  <a:gd name="T0" fmla="*/ 6 w 34"/>
                  <a:gd name="T1" fmla="*/ 34 h 34"/>
                  <a:gd name="T2" fmla="*/ 2 w 34"/>
                  <a:gd name="T3" fmla="*/ 32 h 34"/>
                  <a:gd name="T4" fmla="*/ 2 w 34"/>
                  <a:gd name="T5" fmla="*/ 24 h 34"/>
                  <a:gd name="T6" fmla="*/ 24 w 34"/>
                  <a:gd name="T7" fmla="*/ 3 h 34"/>
                  <a:gd name="T8" fmla="*/ 32 w 34"/>
                  <a:gd name="T9" fmla="*/ 3 h 34"/>
                  <a:gd name="T10" fmla="*/ 32 w 34"/>
                  <a:gd name="T11" fmla="*/ 11 h 34"/>
                  <a:gd name="T12" fmla="*/ 11 w 34"/>
                  <a:gd name="T13" fmla="*/ 32 h 34"/>
                  <a:gd name="T14" fmla="*/ 6 w 34"/>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4">
                    <a:moveTo>
                      <a:pt x="6" y="34"/>
                    </a:moveTo>
                    <a:cubicBezTo>
                      <a:pt x="5" y="34"/>
                      <a:pt x="3" y="34"/>
                      <a:pt x="2" y="32"/>
                    </a:cubicBezTo>
                    <a:cubicBezTo>
                      <a:pt x="0" y="30"/>
                      <a:pt x="0" y="26"/>
                      <a:pt x="2" y="24"/>
                    </a:cubicBezTo>
                    <a:cubicBezTo>
                      <a:pt x="24" y="3"/>
                      <a:pt x="24" y="3"/>
                      <a:pt x="24" y="3"/>
                    </a:cubicBezTo>
                    <a:cubicBezTo>
                      <a:pt x="26" y="0"/>
                      <a:pt x="30" y="0"/>
                      <a:pt x="32" y="3"/>
                    </a:cubicBezTo>
                    <a:cubicBezTo>
                      <a:pt x="34" y="5"/>
                      <a:pt x="34" y="9"/>
                      <a:pt x="32" y="11"/>
                    </a:cubicBezTo>
                    <a:cubicBezTo>
                      <a:pt x="11" y="32"/>
                      <a:pt x="11" y="32"/>
                      <a:pt x="11" y="32"/>
                    </a:cubicBezTo>
                    <a:cubicBezTo>
                      <a:pt x="10" y="34"/>
                      <a:pt x="8" y="34"/>
                      <a:pt x="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sp>
            <p:nvSpPr>
              <p:cNvPr id="55" name="Freeform 87">
                <a:extLst>
                  <a:ext uri="{FF2B5EF4-FFF2-40B4-BE49-F238E27FC236}">
                    <a16:creationId xmlns:a16="http://schemas.microsoft.com/office/drawing/2014/main" id="{20B7C9E4-54F0-8C57-EDA1-20A3D41ABDD0}"/>
                  </a:ext>
                </a:extLst>
              </p:cNvPr>
              <p:cNvSpPr>
                <a:spLocks/>
              </p:cNvSpPr>
              <p:nvPr/>
            </p:nvSpPr>
            <p:spPr bwMode="auto">
              <a:xfrm>
                <a:off x="6717" y="1719"/>
                <a:ext cx="71" cy="89"/>
              </a:xfrm>
              <a:custGeom>
                <a:avLst/>
                <a:gdLst>
                  <a:gd name="T0" fmla="*/ 42 w 48"/>
                  <a:gd name="T1" fmla="*/ 60 h 60"/>
                  <a:gd name="T2" fmla="*/ 36 w 48"/>
                  <a:gd name="T3" fmla="*/ 54 h 60"/>
                  <a:gd name="T4" fmla="*/ 36 w 48"/>
                  <a:gd name="T5" fmla="*/ 12 h 60"/>
                  <a:gd name="T6" fmla="*/ 12 w 48"/>
                  <a:gd name="T7" fmla="*/ 12 h 60"/>
                  <a:gd name="T8" fmla="*/ 12 w 48"/>
                  <a:gd name="T9" fmla="*/ 54 h 60"/>
                  <a:gd name="T10" fmla="*/ 6 w 48"/>
                  <a:gd name="T11" fmla="*/ 60 h 60"/>
                  <a:gd name="T12" fmla="*/ 0 w 48"/>
                  <a:gd name="T13" fmla="*/ 54 h 60"/>
                  <a:gd name="T14" fmla="*/ 0 w 48"/>
                  <a:gd name="T15" fmla="*/ 6 h 60"/>
                  <a:gd name="T16" fmla="*/ 6 w 48"/>
                  <a:gd name="T17" fmla="*/ 0 h 60"/>
                  <a:gd name="T18" fmla="*/ 42 w 48"/>
                  <a:gd name="T19" fmla="*/ 0 h 60"/>
                  <a:gd name="T20" fmla="*/ 48 w 48"/>
                  <a:gd name="T21" fmla="*/ 6 h 60"/>
                  <a:gd name="T22" fmla="*/ 48 w 48"/>
                  <a:gd name="T23" fmla="*/ 54 h 60"/>
                  <a:gd name="T24" fmla="*/ 42 w 48"/>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0">
                    <a:moveTo>
                      <a:pt x="42" y="60"/>
                    </a:moveTo>
                    <a:cubicBezTo>
                      <a:pt x="39" y="60"/>
                      <a:pt x="36" y="58"/>
                      <a:pt x="36" y="54"/>
                    </a:cubicBezTo>
                    <a:cubicBezTo>
                      <a:pt x="36" y="12"/>
                      <a:pt x="36" y="12"/>
                      <a:pt x="36" y="12"/>
                    </a:cubicBezTo>
                    <a:cubicBezTo>
                      <a:pt x="12" y="12"/>
                      <a:pt x="12" y="12"/>
                      <a:pt x="12" y="12"/>
                    </a:cubicBezTo>
                    <a:cubicBezTo>
                      <a:pt x="12" y="54"/>
                      <a:pt x="12" y="54"/>
                      <a:pt x="12" y="54"/>
                    </a:cubicBezTo>
                    <a:cubicBezTo>
                      <a:pt x="12" y="58"/>
                      <a:pt x="9" y="60"/>
                      <a:pt x="6" y="60"/>
                    </a:cubicBezTo>
                    <a:cubicBezTo>
                      <a:pt x="3" y="60"/>
                      <a:pt x="0" y="58"/>
                      <a:pt x="0" y="54"/>
                    </a:cubicBezTo>
                    <a:cubicBezTo>
                      <a:pt x="0" y="6"/>
                      <a:pt x="0" y="6"/>
                      <a:pt x="0" y="6"/>
                    </a:cubicBezTo>
                    <a:cubicBezTo>
                      <a:pt x="0" y="3"/>
                      <a:pt x="3" y="0"/>
                      <a:pt x="6" y="0"/>
                    </a:cubicBezTo>
                    <a:cubicBezTo>
                      <a:pt x="42" y="0"/>
                      <a:pt x="42" y="0"/>
                      <a:pt x="42" y="0"/>
                    </a:cubicBezTo>
                    <a:cubicBezTo>
                      <a:pt x="45" y="0"/>
                      <a:pt x="48" y="3"/>
                      <a:pt x="48" y="6"/>
                    </a:cubicBezTo>
                    <a:cubicBezTo>
                      <a:pt x="48" y="54"/>
                      <a:pt x="48" y="54"/>
                      <a:pt x="48" y="54"/>
                    </a:cubicBezTo>
                    <a:cubicBezTo>
                      <a:pt x="48" y="58"/>
                      <a:pt x="45" y="60"/>
                      <a:pt x="42"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sp>
            <p:nvSpPr>
              <p:cNvPr id="57" name="Freeform 88">
                <a:extLst>
                  <a:ext uri="{FF2B5EF4-FFF2-40B4-BE49-F238E27FC236}">
                    <a16:creationId xmlns:a16="http://schemas.microsoft.com/office/drawing/2014/main" id="{8B8F3BEE-0355-F2FE-6B07-643E32DBE56A}"/>
                  </a:ext>
                </a:extLst>
              </p:cNvPr>
              <p:cNvSpPr>
                <a:spLocks/>
              </p:cNvSpPr>
              <p:nvPr/>
            </p:nvSpPr>
            <p:spPr bwMode="auto">
              <a:xfrm>
                <a:off x="6884" y="1798"/>
                <a:ext cx="37" cy="37"/>
              </a:xfrm>
              <a:custGeom>
                <a:avLst/>
                <a:gdLst>
                  <a:gd name="T0" fmla="*/ 19 w 25"/>
                  <a:gd name="T1" fmla="*/ 25 h 25"/>
                  <a:gd name="T2" fmla="*/ 15 w 25"/>
                  <a:gd name="T3" fmla="*/ 23 h 25"/>
                  <a:gd name="T4" fmla="*/ 3 w 25"/>
                  <a:gd name="T5" fmla="*/ 11 h 25"/>
                  <a:gd name="T6" fmla="*/ 3 w 25"/>
                  <a:gd name="T7" fmla="*/ 3 h 25"/>
                  <a:gd name="T8" fmla="*/ 11 w 25"/>
                  <a:gd name="T9" fmla="*/ 3 h 25"/>
                  <a:gd name="T10" fmla="*/ 23 w 25"/>
                  <a:gd name="T11" fmla="*/ 15 h 25"/>
                  <a:gd name="T12" fmla="*/ 23 w 25"/>
                  <a:gd name="T13" fmla="*/ 23 h 25"/>
                  <a:gd name="T14" fmla="*/ 19 w 25"/>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5"/>
                    </a:moveTo>
                    <a:cubicBezTo>
                      <a:pt x="17" y="25"/>
                      <a:pt x="16" y="24"/>
                      <a:pt x="15" y="23"/>
                    </a:cubicBezTo>
                    <a:cubicBezTo>
                      <a:pt x="3" y="11"/>
                      <a:pt x="3" y="11"/>
                      <a:pt x="3" y="11"/>
                    </a:cubicBezTo>
                    <a:cubicBezTo>
                      <a:pt x="0" y="9"/>
                      <a:pt x="0" y="5"/>
                      <a:pt x="3" y="3"/>
                    </a:cubicBezTo>
                    <a:cubicBezTo>
                      <a:pt x="5" y="0"/>
                      <a:pt x="9" y="0"/>
                      <a:pt x="11" y="3"/>
                    </a:cubicBezTo>
                    <a:cubicBezTo>
                      <a:pt x="23" y="15"/>
                      <a:pt x="23" y="15"/>
                      <a:pt x="23" y="15"/>
                    </a:cubicBezTo>
                    <a:cubicBezTo>
                      <a:pt x="25" y="17"/>
                      <a:pt x="25" y="21"/>
                      <a:pt x="23" y="23"/>
                    </a:cubicBezTo>
                    <a:cubicBezTo>
                      <a:pt x="22" y="24"/>
                      <a:pt x="20" y="25"/>
                      <a:pt x="1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sp>
            <p:nvSpPr>
              <p:cNvPr id="58" name="Freeform 89">
                <a:extLst>
                  <a:ext uri="{FF2B5EF4-FFF2-40B4-BE49-F238E27FC236}">
                    <a16:creationId xmlns:a16="http://schemas.microsoft.com/office/drawing/2014/main" id="{C422C4AA-CDBE-B64C-9BF1-E3548DA69019}"/>
                  </a:ext>
                </a:extLst>
              </p:cNvPr>
              <p:cNvSpPr>
                <a:spLocks/>
              </p:cNvSpPr>
              <p:nvPr/>
            </p:nvSpPr>
            <p:spPr bwMode="auto">
              <a:xfrm>
                <a:off x="6662" y="1878"/>
                <a:ext cx="99" cy="99"/>
              </a:xfrm>
              <a:custGeom>
                <a:avLst/>
                <a:gdLst>
                  <a:gd name="T0" fmla="*/ 61 w 67"/>
                  <a:gd name="T1" fmla="*/ 67 h 67"/>
                  <a:gd name="T2" fmla="*/ 57 w 67"/>
                  <a:gd name="T3" fmla="*/ 65 h 67"/>
                  <a:gd name="T4" fmla="*/ 3 w 67"/>
                  <a:gd name="T5" fmla="*/ 11 h 67"/>
                  <a:gd name="T6" fmla="*/ 3 w 67"/>
                  <a:gd name="T7" fmla="*/ 3 h 67"/>
                  <a:gd name="T8" fmla="*/ 11 w 67"/>
                  <a:gd name="T9" fmla="*/ 3 h 67"/>
                  <a:gd name="T10" fmla="*/ 65 w 67"/>
                  <a:gd name="T11" fmla="*/ 57 h 67"/>
                  <a:gd name="T12" fmla="*/ 65 w 67"/>
                  <a:gd name="T13" fmla="*/ 65 h 67"/>
                  <a:gd name="T14" fmla="*/ 61 w 67"/>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67">
                    <a:moveTo>
                      <a:pt x="61" y="67"/>
                    </a:moveTo>
                    <a:cubicBezTo>
                      <a:pt x="59" y="67"/>
                      <a:pt x="58" y="66"/>
                      <a:pt x="57" y="65"/>
                    </a:cubicBezTo>
                    <a:cubicBezTo>
                      <a:pt x="3" y="11"/>
                      <a:pt x="3" y="11"/>
                      <a:pt x="3" y="11"/>
                    </a:cubicBezTo>
                    <a:cubicBezTo>
                      <a:pt x="0" y="9"/>
                      <a:pt x="0" y="5"/>
                      <a:pt x="3" y="3"/>
                    </a:cubicBezTo>
                    <a:cubicBezTo>
                      <a:pt x="5" y="0"/>
                      <a:pt x="9" y="0"/>
                      <a:pt x="11" y="3"/>
                    </a:cubicBezTo>
                    <a:cubicBezTo>
                      <a:pt x="65" y="57"/>
                      <a:pt x="65" y="57"/>
                      <a:pt x="65" y="57"/>
                    </a:cubicBezTo>
                    <a:cubicBezTo>
                      <a:pt x="67" y="59"/>
                      <a:pt x="67" y="63"/>
                      <a:pt x="65" y="65"/>
                    </a:cubicBezTo>
                    <a:cubicBezTo>
                      <a:pt x="64" y="66"/>
                      <a:pt x="62" y="67"/>
                      <a:pt x="61"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grpSp>
      </p:grpSp>
      <p:grpSp>
        <p:nvGrpSpPr>
          <p:cNvPr id="11" name="Group 10">
            <a:extLst>
              <a:ext uri="{FF2B5EF4-FFF2-40B4-BE49-F238E27FC236}">
                <a16:creationId xmlns:a16="http://schemas.microsoft.com/office/drawing/2014/main" id="{B8EFE88C-F8A9-9E23-E986-5A56CF65ADC0}"/>
              </a:ext>
            </a:extLst>
          </p:cNvPr>
          <p:cNvGrpSpPr/>
          <p:nvPr/>
        </p:nvGrpSpPr>
        <p:grpSpPr>
          <a:xfrm>
            <a:off x="1351645" y="2046120"/>
            <a:ext cx="807371" cy="807371"/>
            <a:chOff x="1421706" y="2122640"/>
            <a:chExt cx="667249" cy="667249"/>
          </a:xfrm>
        </p:grpSpPr>
        <p:sp>
          <p:nvSpPr>
            <p:cNvPr id="40" name="Oval 39">
              <a:extLst>
                <a:ext uri="{FF2B5EF4-FFF2-40B4-BE49-F238E27FC236}">
                  <a16:creationId xmlns:a16="http://schemas.microsoft.com/office/drawing/2014/main" id="{D80A6682-1D6C-56B3-02B3-B2D2DD14E481}"/>
                </a:ext>
              </a:extLst>
            </p:cNvPr>
            <p:cNvSpPr/>
            <p:nvPr/>
          </p:nvSpPr>
          <p:spPr>
            <a:xfrm>
              <a:off x="1421706" y="2122640"/>
              <a:ext cx="667249" cy="667249"/>
            </a:xfrm>
            <a:prstGeom prst="ellipse">
              <a:avLst/>
            </a:prstGeom>
            <a:solidFill>
              <a:srgbClr val="00092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endParaRPr lang="en-US" sz="1350">
                <a:solidFill>
                  <a:srgbClr val="FFFFFF"/>
                </a:solidFill>
                <a:latin typeface="Calibri" panose="020F0502020204030204"/>
              </a:endParaRPr>
            </a:p>
          </p:txBody>
        </p:sp>
        <p:grpSp>
          <p:nvGrpSpPr>
            <p:cNvPr id="71" name="Group 70">
              <a:extLst>
                <a:ext uri="{FF2B5EF4-FFF2-40B4-BE49-F238E27FC236}">
                  <a16:creationId xmlns:a16="http://schemas.microsoft.com/office/drawing/2014/main" id="{186C63A5-36D5-1706-EA3B-8C070D2715B1}"/>
                </a:ext>
              </a:extLst>
            </p:cNvPr>
            <p:cNvGrpSpPr/>
            <p:nvPr/>
          </p:nvGrpSpPr>
          <p:grpSpPr>
            <a:xfrm>
              <a:off x="1568243" y="2244840"/>
              <a:ext cx="374175" cy="422849"/>
              <a:chOff x="4214336" y="5775680"/>
              <a:chExt cx="906854" cy="1024821"/>
            </a:xfrm>
            <a:solidFill>
              <a:schemeClr val="bg1"/>
            </a:solidFill>
          </p:grpSpPr>
          <p:grpSp>
            <p:nvGrpSpPr>
              <p:cNvPr id="59" name="Group 89">
                <a:extLst>
                  <a:ext uri="{FF2B5EF4-FFF2-40B4-BE49-F238E27FC236}">
                    <a16:creationId xmlns:a16="http://schemas.microsoft.com/office/drawing/2014/main" id="{F07E3BA3-FF39-FEA1-C645-E7A840323E2A}"/>
                  </a:ext>
                </a:extLst>
              </p:cNvPr>
              <p:cNvGrpSpPr>
                <a:grpSpLocks noChangeAspect="1"/>
              </p:cNvGrpSpPr>
              <p:nvPr/>
            </p:nvGrpSpPr>
            <p:grpSpPr bwMode="auto">
              <a:xfrm>
                <a:off x="4214336" y="6225751"/>
                <a:ext cx="416596" cy="415575"/>
                <a:chOff x="3446" y="1730"/>
                <a:chExt cx="408" cy="407"/>
              </a:xfrm>
              <a:grpFill/>
            </p:grpSpPr>
            <p:sp>
              <p:nvSpPr>
                <p:cNvPr id="60" name="Freeform 90">
                  <a:extLst>
                    <a:ext uri="{FF2B5EF4-FFF2-40B4-BE49-F238E27FC236}">
                      <a16:creationId xmlns:a16="http://schemas.microsoft.com/office/drawing/2014/main" id="{F2DB0F94-4CD3-76ED-2D80-F4ED10717013}"/>
                    </a:ext>
                  </a:extLst>
                </p:cNvPr>
                <p:cNvSpPr>
                  <a:spLocks/>
                </p:cNvSpPr>
                <p:nvPr/>
              </p:nvSpPr>
              <p:spPr bwMode="auto">
                <a:xfrm>
                  <a:off x="3564" y="1849"/>
                  <a:ext cx="170" cy="169"/>
                </a:xfrm>
                <a:custGeom>
                  <a:avLst/>
                  <a:gdLst>
                    <a:gd name="T0" fmla="*/ 7 w 115"/>
                    <a:gd name="T1" fmla="*/ 114 h 114"/>
                    <a:gd name="T2" fmla="*/ 2 w 115"/>
                    <a:gd name="T3" fmla="*/ 112 h 114"/>
                    <a:gd name="T4" fmla="*/ 2 w 115"/>
                    <a:gd name="T5" fmla="*/ 104 h 114"/>
                    <a:gd name="T6" fmla="*/ 104 w 115"/>
                    <a:gd name="T7" fmla="*/ 2 h 114"/>
                    <a:gd name="T8" fmla="*/ 113 w 115"/>
                    <a:gd name="T9" fmla="*/ 2 h 114"/>
                    <a:gd name="T10" fmla="*/ 113 w 115"/>
                    <a:gd name="T11" fmla="*/ 11 h 114"/>
                    <a:gd name="T12" fmla="*/ 11 w 115"/>
                    <a:gd name="T13" fmla="*/ 112 h 114"/>
                    <a:gd name="T14" fmla="*/ 7 w 115"/>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7" y="114"/>
                      </a:moveTo>
                      <a:cubicBezTo>
                        <a:pt x="5" y="114"/>
                        <a:pt x="4" y="114"/>
                        <a:pt x="2" y="112"/>
                      </a:cubicBezTo>
                      <a:cubicBezTo>
                        <a:pt x="0" y="110"/>
                        <a:pt x="0" y="106"/>
                        <a:pt x="2" y="104"/>
                      </a:cubicBezTo>
                      <a:cubicBezTo>
                        <a:pt x="104" y="2"/>
                        <a:pt x="104" y="2"/>
                        <a:pt x="104" y="2"/>
                      </a:cubicBezTo>
                      <a:cubicBezTo>
                        <a:pt x="107" y="0"/>
                        <a:pt x="110" y="0"/>
                        <a:pt x="113" y="2"/>
                      </a:cubicBezTo>
                      <a:cubicBezTo>
                        <a:pt x="115" y="4"/>
                        <a:pt x="115" y="8"/>
                        <a:pt x="113" y="11"/>
                      </a:cubicBezTo>
                      <a:cubicBezTo>
                        <a:pt x="11" y="112"/>
                        <a:pt x="11" y="112"/>
                        <a:pt x="11" y="112"/>
                      </a:cubicBezTo>
                      <a:cubicBezTo>
                        <a:pt x="10" y="114"/>
                        <a:pt x="8" y="114"/>
                        <a:pt x="7"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sp>
              <p:nvSpPr>
                <p:cNvPr id="61" name="Freeform 91">
                  <a:extLst>
                    <a:ext uri="{FF2B5EF4-FFF2-40B4-BE49-F238E27FC236}">
                      <a16:creationId xmlns:a16="http://schemas.microsoft.com/office/drawing/2014/main" id="{005467DD-098F-BAA7-8D2E-1D29D8D4963D}"/>
                    </a:ext>
                  </a:extLst>
                </p:cNvPr>
                <p:cNvSpPr>
                  <a:spLocks/>
                </p:cNvSpPr>
                <p:nvPr/>
              </p:nvSpPr>
              <p:spPr bwMode="auto">
                <a:xfrm>
                  <a:off x="3564" y="1849"/>
                  <a:ext cx="170" cy="169"/>
                </a:xfrm>
                <a:custGeom>
                  <a:avLst/>
                  <a:gdLst>
                    <a:gd name="T0" fmla="*/ 109 w 115"/>
                    <a:gd name="T1" fmla="*/ 114 h 114"/>
                    <a:gd name="T2" fmla="*/ 104 w 115"/>
                    <a:gd name="T3" fmla="*/ 112 h 114"/>
                    <a:gd name="T4" fmla="*/ 2 w 115"/>
                    <a:gd name="T5" fmla="*/ 11 h 114"/>
                    <a:gd name="T6" fmla="*/ 2 w 115"/>
                    <a:gd name="T7" fmla="*/ 2 h 114"/>
                    <a:gd name="T8" fmla="*/ 11 w 115"/>
                    <a:gd name="T9" fmla="*/ 2 h 114"/>
                    <a:gd name="T10" fmla="*/ 113 w 115"/>
                    <a:gd name="T11" fmla="*/ 104 h 114"/>
                    <a:gd name="T12" fmla="*/ 113 w 115"/>
                    <a:gd name="T13" fmla="*/ 112 h 114"/>
                    <a:gd name="T14" fmla="*/ 109 w 115"/>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109" y="114"/>
                      </a:moveTo>
                      <a:cubicBezTo>
                        <a:pt x="107" y="114"/>
                        <a:pt x="105" y="114"/>
                        <a:pt x="104" y="112"/>
                      </a:cubicBezTo>
                      <a:cubicBezTo>
                        <a:pt x="2" y="11"/>
                        <a:pt x="2" y="11"/>
                        <a:pt x="2" y="11"/>
                      </a:cubicBezTo>
                      <a:cubicBezTo>
                        <a:pt x="0" y="8"/>
                        <a:pt x="0" y="4"/>
                        <a:pt x="2" y="2"/>
                      </a:cubicBezTo>
                      <a:cubicBezTo>
                        <a:pt x="5" y="0"/>
                        <a:pt x="9" y="0"/>
                        <a:pt x="11" y="2"/>
                      </a:cubicBezTo>
                      <a:cubicBezTo>
                        <a:pt x="113" y="104"/>
                        <a:pt x="113" y="104"/>
                        <a:pt x="113" y="104"/>
                      </a:cubicBezTo>
                      <a:cubicBezTo>
                        <a:pt x="115" y="106"/>
                        <a:pt x="115" y="110"/>
                        <a:pt x="113" y="112"/>
                      </a:cubicBezTo>
                      <a:cubicBezTo>
                        <a:pt x="112" y="114"/>
                        <a:pt x="110" y="114"/>
                        <a:pt x="109"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sp>
              <p:nvSpPr>
                <p:cNvPr id="62" name="Freeform 92">
                  <a:extLst>
                    <a:ext uri="{FF2B5EF4-FFF2-40B4-BE49-F238E27FC236}">
                      <a16:creationId xmlns:a16="http://schemas.microsoft.com/office/drawing/2014/main" id="{4599F94A-7560-782D-5932-D9D706CA0538}"/>
                    </a:ext>
                  </a:extLst>
                </p:cNvPr>
                <p:cNvSpPr>
                  <a:spLocks noEditPoints="1"/>
                </p:cNvSpPr>
                <p:nvPr/>
              </p:nvSpPr>
              <p:spPr bwMode="auto">
                <a:xfrm>
                  <a:off x="3446" y="1730"/>
                  <a:ext cx="408" cy="407"/>
                </a:xfrm>
                <a:custGeom>
                  <a:avLst/>
                  <a:gdLst>
                    <a:gd name="T0" fmla="*/ 270 w 276"/>
                    <a:gd name="T1" fmla="*/ 276 h 276"/>
                    <a:gd name="T2" fmla="*/ 6 w 276"/>
                    <a:gd name="T3" fmla="*/ 276 h 276"/>
                    <a:gd name="T4" fmla="*/ 0 w 276"/>
                    <a:gd name="T5" fmla="*/ 270 h 276"/>
                    <a:gd name="T6" fmla="*/ 0 w 276"/>
                    <a:gd name="T7" fmla="*/ 6 h 276"/>
                    <a:gd name="T8" fmla="*/ 6 w 276"/>
                    <a:gd name="T9" fmla="*/ 0 h 276"/>
                    <a:gd name="T10" fmla="*/ 270 w 276"/>
                    <a:gd name="T11" fmla="*/ 0 h 276"/>
                    <a:gd name="T12" fmla="*/ 276 w 276"/>
                    <a:gd name="T13" fmla="*/ 6 h 276"/>
                    <a:gd name="T14" fmla="*/ 276 w 276"/>
                    <a:gd name="T15" fmla="*/ 270 h 276"/>
                    <a:gd name="T16" fmla="*/ 270 w 276"/>
                    <a:gd name="T17" fmla="*/ 276 h 276"/>
                    <a:gd name="T18" fmla="*/ 12 w 276"/>
                    <a:gd name="T19" fmla="*/ 264 h 276"/>
                    <a:gd name="T20" fmla="*/ 264 w 276"/>
                    <a:gd name="T21" fmla="*/ 264 h 276"/>
                    <a:gd name="T22" fmla="*/ 264 w 276"/>
                    <a:gd name="T23" fmla="*/ 12 h 276"/>
                    <a:gd name="T24" fmla="*/ 12 w 276"/>
                    <a:gd name="T25" fmla="*/ 12 h 276"/>
                    <a:gd name="T26" fmla="*/ 12 w 276"/>
                    <a:gd name="T27" fmla="*/ 26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276">
                      <a:moveTo>
                        <a:pt x="270" y="276"/>
                      </a:moveTo>
                      <a:cubicBezTo>
                        <a:pt x="6" y="276"/>
                        <a:pt x="6" y="276"/>
                        <a:pt x="6" y="276"/>
                      </a:cubicBezTo>
                      <a:cubicBezTo>
                        <a:pt x="2" y="276"/>
                        <a:pt x="0" y="274"/>
                        <a:pt x="0" y="270"/>
                      </a:cubicBezTo>
                      <a:cubicBezTo>
                        <a:pt x="0" y="6"/>
                        <a:pt x="0" y="6"/>
                        <a:pt x="0" y="6"/>
                      </a:cubicBezTo>
                      <a:cubicBezTo>
                        <a:pt x="0" y="3"/>
                        <a:pt x="2" y="0"/>
                        <a:pt x="6" y="0"/>
                      </a:cubicBezTo>
                      <a:cubicBezTo>
                        <a:pt x="270" y="0"/>
                        <a:pt x="270" y="0"/>
                        <a:pt x="270" y="0"/>
                      </a:cubicBezTo>
                      <a:cubicBezTo>
                        <a:pt x="273" y="0"/>
                        <a:pt x="276" y="3"/>
                        <a:pt x="276" y="6"/>
                      </a:cubicBezTo>
                      <a:cubicBezTo>
                        <a:pt x="276" y="270"/>
                        <a:pt x="276" y="270"/>
                        <a:pt x="276" y="270"/>
                      </a:cubicBezTo>
                      <a:cubicBezTo>
                        <a:pt x="276" y="274"/>
                        <a:pt x="273" y="276"/>
                        <a:pt x="270" y="276"/>
                      </a:cubicBezTo>
                      <a:close/>
                      <a:moveTo>
                        <a:pt x="12" y="264"/>
                      </a:moveTo>
                      <a:cubicBezTo>
                        <a:pt x="264" y="264"/>
                        <a:pt x="264" y="264"/>
                        <a:pt x="264" y="264"/>
                      </a:cubicBezTo>
                      <a:cubicBezTo>
                        <a:pt x="264" y="12"/>
                        <a:pt x="264" y="12"/>
                        <a:pt x="264" y="12"/>
                      </a:cubicBezTo>
                      <a:cubicBezTo>
                        <a:pt x="12" y="12"/>
                        <a:pt x="12" y="12"/>
                        <a:pt x="12" y="12"/>
                      </a:cubicBezTo>
                      <a:lnTo>
                        <a:pt x="1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grpSp>
          <p:grpSp>
            <p:nvGrpSpPr>
              <p:cNvPr id="63" name="Group 89">
                <a:extLst>
                  <a:ext uri="{FF2B5EF4-FFF2-40B4-BE49-F238E27FC236}">
                    <a16:creationId xmlns:a16="http://schemas.microsoft.com/office/drawing/2014/main" id="{5336592F-FCB2-ECA2-9878-156991047385}"/>
                  </a:ext>
                </a:extLst>
              </p:cNvPr>
              <p:cNvGrpSpPr>
                <a:grpSpLocks noChangeAspect="1"/>
              </p:cNvGrpSpPr>
              <p:nvPr/>
            </p:nvGrpSpPr>
            <p:grpSpPr bwMode="auto">
              <a:xfrm rot="19736115">
                <a:off x="4536544" y="5775680"/>
                <a:ext cx="416596" cy="415575"/>
                <a:chOff x="3446" y="1730"/>
                <a:chExt cx="408" cy="407"/>
              </a:xfrm>
              <a:grpFill/>
            </p:grpSpPr>
            <p:sp>
              <p:nvSpPr>
                <p:cNvPr id="64" name="Freeform 90">
                  <a:extLst>
                    <a:ext uri="{FF2B5EF4-FFF2-40B4-BE49-F238E27FC236}">
                      <a16:creationId xmlns:a16="http://schemas.microsoft.com/office/drawing/2014/main" id="{23CAFF91-D580-1851-698E-C5A03CBCFB65}"/>
                    </a:ext>
                  </a:extLst>
                </p:cNvPr>
                <p:cNvSpPr>
                  <a:spLocks/>
                </p:cNvSpPr>
                <p:nvPr/>
              </p:nvSpPr>
              <p:spPr bwMode="auto">
                <a:xfrm>
                  <a:off x="3564" y="1849"/>
                  <a:ext cx="170" cy="169"/>
                </a:xfrm>
                <a:custGeom>
                  <a:avLst/>
                  <a:gdLst>
                    <a:gd name="T0" fmla="*/ 7 w 115"/>
                    <a:gd name="T1" fmla="*/ 114 h 114"/>
                    <a:gd name="T2" fmla="*/ 2 w 115"/>
                    <a:gd name="T3" fmla="*/ 112 h 114"/>
                    <a:gd name="T4" fmla="*/ 2 w 115"/>
                    <a:gd name="T5" fmla="*/ 104 h 114"/>
                    <a:gd name="T6" fmla="*/ 104 w 115"/>
                    <a:gd name="T7" fmla="*/ 2 h 114"/>
                    <a:gd name="T8" fmla="*/ 113 w 115"/>
                    <a:gd name="T9" fmla="*/ 2 h 114"/>
                    <a:gd name="T10" fmla="*/ 113 w 115"/>
                    <a:gd name="T11" fmla="*/ 11 h 114"/>
                    <a:gd name="T12" fmla="*/ 11 w 115"/>
                    <a:gd name="T13" fmla="*/ 112 h 114"/>
                    <a:gd name="T14" fmla="*/ 7 w 115"/>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7" y="114"/>
                      </a:moveTo>
                      <a:cubicBezTo>
                        <a:pt x="5" y="114"/>
                        <a:pt x="4" y="114"/>
                        <a:pt x="2" y="112"/>
                      </a:cubicBezTo>
                      <a:cubicBezTo>
                        <a:pt x="0" y="110"/>
                        <a:pt x="0" y="106"/>
                        <a:pt x="2" y="104"/>
                      </a:cubicBezTo>
                      <a:cubicBezTo>
                        <a:pt x="104" y="2"/>
                        <a:pt x="104" y="2"/>
                        <a:pt x="104" y="2"/>
                      </a:cubicBezTo>
                      <a:cubicBezTo>
                        <a:pt x="107" y="0"/>
                        <a:pt x="110" y="0"/>
                        <a:pt x="113" y="2"/>
                      </a:cubicBezTo>
                      <a:cubicBezTo>
                        <a:pt x="115" y="4"/>
                        <a:pt x="115" y="8"/>
                        <a:pt x="113" y="11"/>
                      </a:cubicBezTo>
                      <a:cubicBezTo>
                        <a:pt x="11" y="112"/>
                        <a:pt x="11" y="112"/>
                        <a:pt x="11" y="112"/>
                      </a:cubicBezTo>
                      <a:cubicBezTo>
                        <a:pt x="10" y="114"/>
                        <a:pt x="8" y="114"/>
                        <a:pt x="7"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sp>
              <p:nvSpPr>
                <p:cNvPr id="65" name="Freeform 91">
                  <a:extLst>
                    <a:ext uri="{FF2B5EF4-FFF2-40B4-BE49-F238E27FC236}">
                      <a16:creationId xmlns:a16="http://schemas.microsoft.com/office/drawing/2014/main" id="{26FB5DE5-4705-19D2-E9EB-5198F7D257C1}"/>
                    </a:ext>
                  </a:extLst>
                </p:cNvPr>
                <p:cNvSpPr>
                  <a:spLocks/>
                </p:cNvSpPr>
                <p:nvPr/>
              </p:nvSpPr>
              <p:spPr bwMode="auto">
                <a:xfrm>
                  <a:off x="3564" y="1849"/>
                  <a:ext cx="170" cy="169"/>
                </a:xfrm>
                <a:custGeom>
                  <a:avLst/>
                  <a:gdLst>
                    <a:gd name="T0" fmla="*/ 109 w 115"/>
                    <a:gd name="T1" fmla="*/ 114 h 114"/>
                    <a:gd name="T2" fmla="*/ 104 w 115"/>
                    <a:gd name="T3" fmla="*/ 112 h 114"/>
                    <a:gd name="T4" fmla="*/ 2 w 115"/>
                    <a:gd name="T5" fmla="*/ 11 h 114"/>
                    <a:gd name="T6" fmla="*/ 2 w 115"/>
                    <a:gd name="T7" fmla="*/ 2 h 114"/>
                    <a:gd name="T8" fmla="*/ 11 w 115"/>
                    <a:gd name="T9" fmla="*/ 2 h 114"/>
                    <a:gd name="T10" fmla="*/ 113 w 115"/>
                    <a:gd name="T11" fmla="*/ 104 h 114"/>
                    <a:gd name="T12" fmla="*/ 113 w 115"/>
                    <a:gd name="T13" fmla="*/ 112 h 114"/>
                    <a:gd name="T14" fmla="*/ 109 w 115"/>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109" y="114"/>
                      </a:moveTo>
                      <a:cubicBezTo>
                        <a:pt x="107" y="114"/>
                        <a:pt x="105" y="114"/>
                        <a:pt x="104" y="112"/>
                      </a:cubicBezTo>
                      <a:cubicBezTo>
                        <a:pt x="2" y="11"/>
                        <a:pt x="2" y="11"/>
                        <a:pt x="2" y="11"/>
                      </a:cubicBezTo>
                      <a:cubicBezTo>
                        <a:pt x="0" y="8"/>
                        <a:pt x="0" y="4"/>
                        <a:pt x="2" y="2"/>
                      </a:cubicBezTo>
                      <a:cubicBezTo>
                        <a:pt x="5" y="0"/>
                        <a:pt x="9" y="0"/>
                        <a:pt x="11" y="2"/>
                      </a:cubicBezTo>
                      <a:cubicBezTo>
                        <a:pt x="113" y="104"/>
                        <a:pt x="113" y="104"/>
                        <a:pt x="113" y="104"/>
                      </a:cubicBezTo>
                      <a:cubicBezTo>
                        <a:pt x="115" y="106"/>
                        <a:pt x="115" y="110"/>
                        <a:pt x="113" y="112"/>
                      </a:cubicBezTo>
                      <a:cubicBezTo>
                        <a:pt x="112" y="114"/>
                        <a:pt x="110" y="114"/>
                        <a:pt x="109"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sp>
              <p:nvSpPr>
                <p:cNvPr id="66" name="Freeform 92">
                  <a:extLst>
                    <a:ext uri="{FF2B5EF4-FFF2-40B4-BE49-F238E27FC236}">
                      <a16:creationId xmlns:a16="http://schemas.microsoft.com/office/drawing/2014/main" id="{4F1CFDE9-5B97-457F-5D62-6971D46D83BB}"/>
                    </a:ext>
                  </a:extLst>
                </p:cNvPr>
                <p:cNvSpPr>
                  <a:spLocks noEditPoints="1"/>
                </p:cNvSpPr>
                <p:nvPr/>
              </p:nvSpPr>
              <p:spPr bwMode="auto">
                <a:xfrm>
                  <a:off x="3446" y="1730"/>
                  <a:ext cx="408" cy="407"/>
                </a:xfrm>
                <a:custGeom>
                  <a:avLst/>
                  <a:gdLst>
                    <a:gd name="T0" fmla="*/ 270 w 276"/>
                    <a:gd name="T1" fmla="*/ 276 h 276"/>
                    <a:gd name="T2" fmla="*/ 6 w 276"/>
                    <a:gd name="T3" fmla="*/ 276 h 276"/>
                    <a:gd name="T4" fmla="*/ 0 w 276"/>
                    <a:gd name="T5" fmla="*/ 270 h 276"/>
                    <a:gd name="T6" fmla="*/ 0 w 276"/>
                    <a:gd name="T7" fmla="*/ 6 h 276"/>
                    <a:gd name="T8" fmla="*/ 6 w 276"/>
                    <a:gd name="T9" fmla="*/ 0 h 276"/>
                    <a:gd name="T10" fmla="*/ 270 w 276"/>
                    <a:gd name="T11" fmla="*/ 0 h 276"/>
                    <a:gd name="T12" fmla="*/ 276 w 276"/>
                    <a:gd name="T13" fmla="*/ 6 h 276"/>
                    <a:gd name="T14" fmla="*/ 276 w 276"/>
                    <a:gd name="T15" fmla="*/ 270 h 276"/>
                    <a:gd name="T16" fmla="*/ 270 w 276"/>
                    <a:gd name="T17" fmla="*/ 276 h 276"/>
                    <a:gd name="T18" fmla="*/ 12 w 276"/>
                    <a:gd name="T19" fmla="*/ 264 h 276"/>
                    <a:gd name="T20" fmla="*/ 264 w 276"/>
                    <a:gd name="T21" fmla="*/ 264 h 276"/>
                    <a:gd name="T22" fmla="*/ 264 w 276"/>
                    <a:gd name="T23" fmla="*/ 12 h 276"/>
                    <a:gd name="T24" fmla="*/ 12 w 276"/>
                    <a:gd name="T25" fmla="*/ 12 h 276"/>
                    <a:gd name="T26" fmla="*/ 12 w 276"/>
                    <a:gd name="T27" fmla="*/ 26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276">
                      <a:moveTo>
                        <a:pt x="270" y="276"/>
                      </a:moveTo>
                      <a:cubicBezTo>
                        <a:pt x="6" y="276"/>
                        <a:pt x="6" y="276"/>
                        <a:pt x="6" y="276"/>
                      </a:cubicBezTo>
                      <a:cubicBezTo>
                        <a:pt x="2" y="276"/>
                        <a:pt x="0" y="274"/>
                        <a:pt x="0" y="270"/>
                      </a:cubicBezTo>
                      <a:cubicBezTo>
                        <a:pt x="0" y="6"/>
                        <a:pt x="0" y="6"/>
                        <a:pt x="0" y="6"/>
                      </a:cubicBezTo>
                      <a:cubicBezTo>
                        <a:pt x="0" y="3"/>
                        <a:pt x="2" y="0"/>
                        <a:pt x="6" y="0"/>
                      </a:cubicBezTo>
                      <a:cubicBezTo>
                        <a:pt x="270" y="0"/>
                        <a:pt x="270" y="0"/>
                        <a:pt x="270" y="0"/>
                      </a:cubicBezTo>
                      <a:cubicBezTo>
                        <a:pt x="273" y="0"/>
                        <a:pt x="276" y="3"/>
                        <a:pt x="276" y="6"/>
                      </a:cubicBezTo>
                      <a:cubicBezTo>
                        <a:pt x="276" y="270"/>
                        <a:pt x="276" y="270"/>
                        <a:pt x="276" y="270"/>
                      </a:cubicBezTo>
                      <a:cubicBezTo>
                        <a:pt x="276" y="274"/>
                        <a:pt x="273" y="276"/>
                        <a:pt x="270" y="276"/>
                      </a:cubicBezTo>
                      <a:close/>
                      <a:moveTo>
                        <a:pt x="12" y="264"/>
                      </a:moveTo>
                      <a:cubicBezTo>
                        <a:pt x="264" y="264"/>
                        <a:pt x="264" y="264"/>
                        <a:pt x="264" y="264"/>
                      </a:cubicBezTo>
                      <a:cubicBezTo>
                        <a:pt x="264" y="12"/>
                        <a:pt x="264" y="12"/>
                        <a:pt x="264" y="12"/>
                      </a:cubicBezTo>
                      <a:cubicBezTo>
                        <a:pt x="12" y="12"/>
                        <a:pt x="12" y="12"/>
                        <a:pt x="12" y="12"/>
                      </a:cubicBezTo>
                      <a:lnTo>
                        <a:pt x="1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grpSp>
          <p:grpSp>
            <p:nvGrpSpPr>
              <p:cNvPr id="67" name="Group 89">
                <a:extLst>
                  <a:ext uri="{FF2B5EF4-FFF2-40B4-BE49-F238E27FC236}">
                    <a16:creationId xmlns:a16="http://schemas.microsoft.com/office/drawing/2014/main" id="{9FB42BA3-678D-4EAD-369D-A6B7DE90E187}"/>
                  </a:ext>
                </a:extLst>
              </p:cNvPr>
              <p:cNvGrpSpPr>
                <a:grpSpLocks noChangeAspect="1"/>
              </p:cNvGrpSpPr>
              <p:nvPr/>
            </p:nvGrpSpPr>
            <p:grpSpPr bwMode="auto">
              <a:xfrm rot="1210993">
                <a:off x="4704594" y="6384926"/>
                <a:ext cx="416596" cy="415575"/>
                <a:chOff x="3446" y="1730"/>
                <a:chExt cx="408" cy="407"/>
              </a:xfrm>
              <a:grpFill/>
            </p:grpSpPr>
            <p:sp>
              <p:nvSpPr>
                <p:cNvPr id="68" name="Freeform 90">
                  <a:extLst>
                    <a:ext uri="{FF2B5EF4-FFF2-40B4-BE49-F238E27FC236}">
                      <a16:creationId xmlns:a16="http://schemas.microsoft.com/office/drawing/2014/main" id="{1F43910A-D3A0-8B23-3F63-6CDB2841F20D}"/>
                    </a:ext>
                  </a:extLst>
                </p:cNvPr>
                <p:cNvSpPr>
                  <a:spLocks/>
                </p:cNvSpPr>
                <p:nvPr/>
              </p:nvSpPr>
              <p:spPr bwMode="auto">
                <a:xfrm>
                  <a:off x="3564" y="1849"/>
                  <a:ext cx="170" cy="169"/>
                </a:xfrm>
                <a:custGeom>
                  <a:avLst/>
                  <a:gdLst>
                    <a:gd name="T0" fmla="*/ 7 w 115"/>
                    <a:gd name="T1" fmla="*/ 114 h 114"/>
                    <a:gd name="T2" fmla="*/ 2 w 115"/>
                    <a:gd name="T3" fmla="*/ 112 h 114"/>
                    <a:gd name="T4" fmla="*/ 2 w 115"/>
                    <a:gd name="T5" fmla="*/ 104 h 114"/>
                    <a:gd name="T6" fmla="*/ 104 w 115"/>
                    <a:gd name="T7" fmla="*/ 2 h 114"/>
                    <a:gd name="T8" fmla="*/ 113 w 115"/>
                    <a:gd name="T9" fmla="*/ 2 h 114"/>
                    <a:gd name="T10" fmla="*/ 113 w 115"/>
                    <a:gd name="T11" fmla="*/ 11 h 114"/>
                    <a:gd name="T12" fmla="*/ 11 w 115"/>
                    <a:gd name="T13" fmla="*/ 112 h 114"/>
                    <a:gd name="T14" fmla="*/ 7 w 115"/>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7" y="114"/>
                      </a:moveTo>
                      <a:cubicBezTo>
                        <a:pt x="5" y="114"/>
                        <a:pt x="4" y="114"/>
                        <a:pt x="2" y="112"/>
                      </a:cubicBezTo>
                      <a:cubicBezTo>
                        <a:pt x="0" y="110"/>
                        <a:pt x="0" y="106"/>
                        <a:pt x="2" y="104"/>
                      </a:cubicBezTo>
                      <a:cubicBezTo>
                        <a:pt x="104" y="2"/>
                        <a:pt x="104" y="2"/>
                        <a:pt x="104" y="2"/>
                      </a:cubicBezTo>
                      <a:cubicBezTo>
                        <a:pt x="107" y="0"/>
                        <a:pt x="110" y="0"/>
                        <a:pt x="113" y="2"/>
                      </a:cubicBezTo>
                      <a:cubicBezTo>
                        <a:pt x="115" y="4"/>
                        <a:pt x="115" y="8"/>
                        <a:pt x="113" y="11"/>
                      </a:cubicBezTo>
                      <a:cubicBezTo>
                        <a:pt x="11" y="112"/>
                        <a:pt x="11" y="112"/>
                        <a:pt x="11" y="112"/>
                      </a:cubicBezTo>
                      <a:cubicBezTo>
                        <a:pt x="10" y="114"/>
                        <a:pt x="8" y="114"/>
                        <a:pt x="7"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sp>
              <p:nvSpPr>
                <p:cNvPr id="69" name="Freeform 91">
                  <a:extLst>
                    <a:ext uri="{FF2B5EF4-FFF2-40B4-BE49-F238E27FC236}">
                      <a16:creationId xmlns:a16="http://schemas.microsoft.com/office/drawing/2014/main" id="{142DEECE-102A-3DC9-53C0-972410F4C2DA}"/>
                    </a:ext>
                  </a:extLst>
                </p:cNvPr>
                <p:cNvSpPr>
                  <a:spLocks/>
                </p:cNvSpPr>
                <p:nvPr/>
              </p:nvSpPr>
              <p:spPr bwMode="auto">
                <a:xfrm>
                  <a:off x="3564" y="1849"/>
                  <a:ext cx="170" cy="169"/>
                </a:xfrm>
                <a:custGeom>
                  <a:avLst/>
                  <a:gdLst>
                    <a:gd name="T0" fmla="*/ 109 w 115"/>
                    <a:gd name="T1" fmla="*/ 114 h 114"/>
                    <a:gd name="T2" fmla="*/ 104 w 115"/>
                    <a:gd name="T3" fmla="*/ 112 h 114"/>
                    <a:gd name="T4" fmla="*/ 2 w 115"/>
                    <a:gd name="T5" fmla="*/ 11 h 114"/>
                    <a:gd name="T6" fmla="*/ 2 w 115"/>
                    <a:gd name="T7" fmla="*/ 2 h 114"/>
                    <a:gd name="T8" fmla="*/ 11 w 115"/>
                    <a:gd name="T9" fmla="*/ 2 h 114"/>
                    <a:gd name="T10" fmla="*/ 113 w 115"/>
                    <a:gd name="T11" fmla="*/ 104 h 114"/>
                    <a:gd name="T12" fmla="*/ 113 w 115"/>
                    <a:gd name="T13" fmla="*/ 112 h 114"/>
                    <a:gd name="T14" fmla="*/ 109 w 115"/>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109" y="114"/>
                      </a:moveTo>
                      <a:cubicBezTo>
                        <a:pt x="107" y="114"/>
                        <a:pt x="105" y="114"/>
                        <a:pt x="104" y="112"/>
                      </a:cubicBezTo>
                      <a:cubicBezTo>
                        <a:pt x="2" y="11"/>
                        <a:pt x="2" y="11"/>
                        <a:pt x="2" y="11"/>
                      </a:cubicBezTo>
                      <a:cubicBezTo>
                        <a:pt x="0" y="8"/>
                        <a:pt x="0" y="4"/>
                        <a:pt x="2" y="2"/>
                      </a:cubicBezTo>
                      <a:cubicBezTo>
                        <a:pt x="5" y="0"/>
                        <a:pt x="9" y="0"/>
                        <a:pt x="11" y="2"/>
                      </a:cubicBezTo>
                      <a:cubicBezTo>
                        <a:pt x="113" y="104"/>
                        <a:pt x="113" y="104"/>
                        <a:pt x="113" y="104"/>
                      </a:cubicBezTo>
                      <a:cubicBezTo>
                        <a:pt x="115" y="106"/>
                        <a:pt x="115" y="110"/>
                        <a:pt x="113" y="112"/>
                      </a:cubicBezTo>
                      <a:cubicBezTo>
                        <a:pt x="112" y="114"/>
                        <a:pt x="110" y="114"/>
                        <a:pt x="109"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sp>
              <p:nvSpPr>
                <p:cNvPr id="70" name="Freeform 92">
                  <a:extLst>
                    <a:ext uri="{FF2B5EF4-FFF2-40B4-BE49-F238E27FC236}">
                      <a16:creationId xmlns:a16="http://schemas.microsoft.com/office/drawing/2014/main" id="{CA944334-A1C4-4673-3101-C7423285AD9A}"/>
                    </a:ext>
                  </a:extLst>
                </p:cNvPr>
                <p:cNvSpPr>
                  <a:spLocks noEditPoints="1"/>
                </p:cNvSpPr>
                <p:nvPr/>
              </p:nvSpPr>
              <p:spPr bwMode="auto">
                <a:xfrm>
                  <a:off x="3446" y="1730"/>
                  <a:ext cx="408" cy="407"/>
                </a:xfrm>
                <a:custGeom>
                  <a:avLst/>
                  <a:gdLst>
                    <a:gd name="T0" fmla="*/ 270 w 276"/>
                    <a:gd name="T1" fmla="*/ 276 h 276"/>
                    <a:gd name="T2" fmla="*/ 6 w 276"/>
                    <a:gd name="T3" fmla="*/ 276 h 276"/>
                    <a:gd name="T4" fmla="*/ 0 w 276"/>
                    <a:gd name="T5" fmla="*/ 270 h 276"/>
                    <a:gd name="T6" fmla="*/ 0 w 276"/>
                    <a:gd name="T7" fmla="*/ 6 h 276"/>
                    <a:gd name="T8" fmla="*/ 6 w 276"/>
                    <a:gd name="T9" fmla="*/ 0 h 276"/>
                    <a:gd name="T10" fmla="*/ 270 w 276"/>
                    <a:gd name="T11" fmla="*/ 0 h 276"/>
                    <a:gd name="T12" fmla="*/ 276 w 276"/>
                    <a:gd name="T13" fmla="*/ 6 h 276"/>
                    <a:gd name="T14" fmla="*/ 276 w 276"/>
                    <a:gd name="T15" fmla="*/ 270 h 276"/>
                    <a:gd name="T16" fmla="*/ 270 w 276"/>
                    <a:gd name="T17" fmla="*/ 276 h 276"/>
                    <a:gd name="T18" fmla="*/ 12 w 276"/>
                    <a:gd name="T19" fmla="*/ 264 h 276"/>
                    <a:gd name="T20" fmla="*/ 264 w 276"/>
                    <a:gd name="T21" fmla="*/ 264 h 276"/>
                    <a:gd name="T22" fmla="*/ 264 w 276"/>
                    <a:gd name="T23" fmla="*/ 12 h 276"/>
                    <a:gd name="T24" fmla="*/ 12 w 276"/>
                    <a:gd name="T25" fmla="*/ 12 h 276"/>
                    <a:gd name="T26" fmla="*/ 12 w 276"/>
                    <a:gd name="T27" fmla="*/ 26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276">
                      <a:moveTo>
                        <a:pt x="270" y="276"/>
                      </a:moveTo>
                      <a:cubicBezTo>
                        <a:pt x="6" y="276"/>
                        <a:pt x="6" y="276"/>
                        <a:pt x="6" y="276"/>
                      </a:cubicBezTo>
                      <a:cubicBezTo>
                        <a:pt x="2" y="276"/>
                        <a:pt x="0" y="274"/>
                        <a:pt x="0" y="270"/>
                      </a:cubicBezTo>
                      <a:cubicBezTo>
                        <a:pt x="0" y="6"/>
                        <a:pt x="0" y="6"/>
                        <a:pt x="0" y="6"/>
                      </a:cubicBezTo>
                      <a:cubicBezTo>
                        <a:pt x="0" y="3"/>
                        <a:pt x="2" y="0"/>
                        <a:pt x="6" y="0"/>
                      </a:cubicBezTo>
                      <a:cubicBezTo>
                        <a:pt x="270" y="0"/>
                        <a:pt x="270" y="0"/>
                        <a:pt x="270" y="0"/>
                      </a:cubicBezTo>
                      <a:cubicBezTo>
                        <a:pt x="273" y="0"/>
                        <a:pt x="276" y="3"/>
                        <a:pt x="276" y="6"/>
                      </a:cubicBezTo>
                      <a:cubicBezTo>
                        <a:pt x="276" y="270"/>
                        <a:pt x="276" y="270"/>
                        <a:pt x="276" y="270"/>
                      </a:cubicBezTo>
                      <a:cubicBezTo>
                        <a:pt x="276" y="274"/>
                        <a:pt x="273" y="276"/>
                        <a:pt x="270" y="276"/>
                      </a:cubicBezTo>
                      <a:close/>
                      <a:moveTo>
                        <a:pt x="12" y="264"/>
                      </a:moveTo>
                      <a:cubicBezTo>
                        <a:pt x="264" y="264"/>
                        <a:pt x="264" y="264"/>
                        <a:pt x="264" y="264"/>
                      </a:cubicBezTo>
                      <a:cubicBezTo>
                        <a:pt x="264" y="12"/>
                        <a:pt x="264" y="12"/>
                        <a:pt x="264" y="12"/>
                      </a:cubicBezTo>
                      <a:cubicBezTo>
                        <a:pt x="12" y="12"/>
                        <a:pt x="12" y="12"/>
                        <a:pt x="12" y="12"/>
                      </a:cubicBezTo>
                      <a:lnTo>
                        <a:pt x="1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9" tIns="17149" rIns="34299" bIns="17149" numCol="1" anchor="t" anchorCtr="0" compatLnSpc="1">
                  <a:prstTxWarp prst="textNoShape">
                    <a:avLst/>
                  </a:prstTxWarp>
                </a:bodyPr>
                <a:lstStyle/>
                <a:p>
                  <a:pPr defTabSz="685846">
                    <a:defRPr/>
                  </a:pPr>
                  <a:endParaRPr lang="en-AU" sz="1350">
                    <a:solidFill>
                      <a:srgbClr val="FFFFFF"/>
                    </a:solidFill>
                    <a:latin typeface="Calibri" panose="020F0502020204030204"/>
                  </a:endParaRPr>
                </a:p>
              </p:txBody>
            </p:sp>
          </p:grpSp>
        </p:grpSp>
      </p:grpSp>
      <p:sp>
        <p:nvSpPr>
          <p:cNvPr id="72" name="Rectangle 71">
            <a:extLst>
              <a:ext uri="{FF2B5EF4-FFF2-40B4-BE49-F238E27FC236}">
                <a16:creationId xmlns:a16="http://schemas.microsoft.com/office/drawing/2014/main" id="{5DE5B641-1A13-5209-E409-B2E45B88701A}"/>
              </a:ext>
            </a:extLst>
          </p:cNvPr>
          <p:cNvSpPr/>
          <p:nvPr/>
        </p:nvSpPr>
        <p:spPr>
          <a:xfrm>
            <a:off x="429240" y="4894289"/>
            <a:ext cx="8277712" cy="808752"/>
          </a:xfrm>
          <a:prstGeom prst="rect">
            <a:avLst/>
          </a:prstGeom>
          <a:solidFill>
            <a:srgbClr val="00092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r>
              <a:rPr lang="en-US" b="1" dirty="0">
                <a:solidFill>
                  <a:srgbClr val="FFFFFF"/>
                </a:solidFill>
                <a:latin typeface="Montserrat" panose="00000500000000000000" pitchFamily="2" charset="0"/>
              </a:rPr>
              <a:t>Manual effort &amp; generic, high-level OCR tools are </a:t>
            </a:r>
            <a:r>
              <a:rPr lang="en-US" sz="2000" b="1" dirty="0">
                <a:solidFill>
                  <a:srgbClr val="FFFF00"/>
                </a:solidFill>
                <a:latin typeface="Montserrat" panose="00000500000000000000" pitchFamily="2" charset="0"/>
              </a:rPr>
              <a:t>not sufficient</a:t>
            </a:r>
            <a:endParaRPr lang="en-US" b="1" dirty="0">
              <a:solidFill>
                <a:srgbClr val="FFFF00"/>
              </a:solidFill>
              <a:latin typeface="Montserrat" panose="00000500000000000000" pitchFamily="2" charset="0"/>
            </a:endParaRPr>
          </a:p>
        </p:txBody>
      </p:sp>
      <p:pic>
        <p:nvPicPr>
          <p:cNvPr id="74" name="Picture 73" descr="A blue line in a black background&#10;&#10;AI-generated content may be incorrect.">
            <a:extLst>
              <a:ext uri="{FF2B5EF4-FFF2-40B4-BE49-F238E27FC236}">
                <a16:creationId xmlns:a16="http://schemas.microsoft.com/office/drawing/2014/main" id="{08858566-69CF-DC72-6838-562E03D1A361}"/>
              </a:ext>
            </a:extLst>
          </p:cNvPr>
          <p:cNvPicPr>
            <a:picLocks noChangeAspect="1"/>
          </p:cNvPicPr>
          <p:nvPr/>
        </p:nvPicPr>
        <p:blipFill>
          <a:blip r:embed="rId5" cstate="print">
            <a:extLst>
              <a:ext uri="{28A0092B-C50C-407E-A947-70E740481C1C}">
                <a14:useLocalDpi xmlns:a14="http://schemas.microsoft.com/office/drawing/2010/main" val="0"/>
              </a:ext>
            </a:extLst>
          </a:blip>
          <a:srcRect l="16057" t="45935" r="16887" b="48928"/>
          <a:stretch/>
        </p:blipFill>
        <p:spPr>
          <a:xfrm>
            <a:off x="6562074" y="5396224"/>
            <a:ext cx="1887562" cy="144603"/>
          </a:xfrm>
          <a:prstGeom prst="rect">
            <a:avLst/>
          </a:prstGeom>
        </p:spPr>
      </p:pic>
      <p:pic>
        <p:nvPicPr>
          <p:cNvPr id="75" name="Picture 74" descr="A yellow line in a black background&#10;&#10;AI-generated content may be incorrect.">
            <a:extLst>
              <a:ext uri="{FF2B5EF4-FFF2-40B4-BE49-F238E27FC236}">
                <a16:creationId xmlns:a16="http://schemas.microsoft.com/office/drawing/2014/main" id="{F2B8F96F-2210-1AEF-8465-60494AEDB851}"/>
              </a:ext>
            </a:extLst>
          </p:cNvPr>
          <p:cNvPicPr>
            <a:picLocks noChangeAspect="1"/>
          </p:cNvPicPr>
          <p:nvPr/>
        </p:nvPicPr>
        <p:blipFill>
          <a:blip r:embed="rId6" cstate="print">
            <a:extLst>
              <a:ext uri="{28A0092B-C50C-407E-A947-70E740481C1C}">
                <a14:useLocalDpi xmlns:a14="http://schemas.microsoft.com/office/drawing/2010/main" val="0"/>
              </a:ext>
            </a:extLst>
          </a:blip>
          <a:srcRect l="16518" t="45693" r="16403" b="47846"/>
          <a:stretch/>
        </p:blipFill>
        <p:spPr>
          <a:xfrm>
            <a:off x="2808021" y="1499028"/>
            <a:ext cx="2144979" cy="206592"/>
          </a:xfrm>
          <a:prstGeom prst="rect">
            <a:avLst/>
          </a:prstGeom>
        </p:spPr>
      </p:pic>
      <p:pic>
        <p:nvPicPr>
          <p:cNvPr id="14" name="Google Shape;176;g315ab84ec27_0_0">
            <a:extLst>
              <a:ext uri="{FF2B5EF4-FFF2-40B4-BE49-F238E27FC236}">
                <a16:creationId xmlns:a16="http://schemas.microsoft.com/office/drawing/2014/main" id="{53B0331C-533B-D214-43BA-11512C8FA5AE}"/>
              </a:ext>
            </a:extLst>
          </p:cNvPr>
          <p:cNvPicPr preferRelativeResize="0"/>
          <p:nvPr/>
        </p:nvPicPr>
        <p:blipFill rotWithShape="1">
          <a:blip r:embed="rId7">
            <a:alphaModFix/>
          </a:blip>
          <a:srcRect/>
          <a:stretch/>
        </p:blipFill>
        <p:spPr>
          <a:xfrm>
            <a:off x="1376438" y="6165055"/>
            <a:ext cx="990600" cy="503787"/>
          </a:xfrm>
          <a:prstGeom prst="rect">
            <a:avLst/>
          </a:prstGeom>
          <a:noFill/>
          <a:ln>
            <a:noFill/>
          </a:ln>
        </p:spPr>
      </p:pic>
      <p:cxnSp>
        <p:nvCxnSpPr>
          <p:cNvPr id="15" name="Straight Connector 14">
            <a:extLst>
              <a:ext uri="{FF2B5EF4-FFF2-40B4-BE49-F238E27FC236}">
                <a16:creationId xmlns:a16="http://schemas.microsoft.com/office/drawing/2014/main" id="{30CBF70F-7D66-E72D-8B52-695FE4F4A113}"/>
              </a:ext>
            </a:extLst>
          </p:cNvPr>
          <p:cNvCxnSpPr>
            <a:cxnSpLocks/>
          </p:cNvCxnSpPr>
          <p:nvPr/>
        </p:nvCxnSpPr>
        <p:spPr>
          <a:xfrm flipH="1">
            <a:off x="1246724" y="6147275"/>
            <a:ext cx="0" cy="539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257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2745E-3099-D111-141E-C6D751F5A18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CC85B98-75D5-3C95-6D68-DE5A3009F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25" name="TextBox 24">
            <a:extLst>
              <a:ext uri="{FF2B5EF4-FFF2-40B4-BE49-F238E27FC236}">
                <a16:creationId xmlns:a16="http://schemas.microsoft.com/office/drawing/2014/main" id="{CC7A5B68-248E-7442-8CA5-30E8BD85AEA2}"/>
              </a:ext>
            </a:extLst>
          </p:cNvPr>
          <p:cNvSpPr txBox="1"/>
          <p:nvPr/>
        </p:nvSpPr>
        <p:spPr>
          <a:xfrm>
            <a:off x="350940" y="775497"/>
            <a:ext cx="6425628" cy="461665"/>
          </a:xfrm>
          <a:prstGeom prst="rect">
            <a:avLst/>
          </a:prstGeom>
          <a:noFill/>
          <a:ln>
            <a:noFill/>
          </a:ln>
        </p:spPr>
        <p:txBody>
          <a:bodyPr wrap="square" rtlCol="0">
            <a:spAutoFit/>
          </a:bodyPr>
          <a:lstStyle/>
          <a:p>
            <a:pPr defTabSz="685674">
              <a:defRPr/>
            </a:pPr>
            <a:r>
              <a:rPr lang="en-US" sz="2400" b="1" spc="113" dirty="0">
                <a:solidFill>
                  <a:schemeClr val="bg2"/>
                </a:solidFill>
                <a:latin typeface="Montserrat SemiBold" pitchFamily="2" charset="77"/>
                <a:ea typeface="Roboto" panose="02000000000000000000" pitchFamily="2" charset="0"/>
                <a:cs typeface="Poppins Medium" pitchFamily="2" charset="77"/>
              </a:rPr>
              <a:t>Before AI… </a:t>
            </a:r>
            <a:r>
              <a:rPr lang="en-US" sz="2400" b="1" spc="113" dirty="0">
                <a:solidFill>
                  <a:srgbClr val="FF0000"/>
                </a:solidFill>
                <a:latin typeface="Montserrat SemiBold" pitchFamily="2" charset="77"/>
                <a:ea typeface="Roboto" panose="02000000000000000000" pitchFamily="2" charset="0"/>
                <a:cs typeface="Poppins Medium" pitchFamily="2" charset="77"/>
              </a:rPr>
              <a:t>Negative Results</a:t>
            </a:r>
          </a:p>
        </p:txBody>
      </p:sp>
      <p:pic>
        <p:nvPicPr>
          <p:cNvPr id="14" name="Google Shape;176;g315ab84ec27_0_0">
            <a:extLst>
              <a:ext uri="{FF2B5EF4-FFF2-40B4-BE49-F238E27FC236}">
                <a16:creationId xmlns:a16="http://schemas.microsoft.com/office/drawing/2014/main" id="{049B855F-991B-E45A-062A-523C14AE6F8F}"/>
              </a:ext>
            </a:extLst>
          </p:cNvPr>
          <p:cNvPicPr preferRelativeResize="0"/>
          <p:nvPr/>
        </p:nvPicPr>
        <p:blipFill rotWithShape="1">
          <a:blip r:embed="rId4">
            <a:alphaModFix/>
          </a:blip>
          <a:srcRect/>
          <a:stretch/>
        </p:blipFill>
        <p:spPr>
          <a:xfrm>
            <a:off x="1376438" y="6165055"/>
            <a:ext cx="990600" cy="503787"/>
          </a:xfrm>
          <a:prstGeom prst="rect">
            <a:avLst/>
          </a:prstGeom>
          <a:noFill/>
          <a:ln>
            <a:noFill/>
          </a:ln>
        </p:spPr>
      </p:pic>
      <p:cxnSp>
        <p:nvCxnSpPr>
          <p:cNvPr id="15" name="Straight Connector 14">
            <a:extLst>
              <a:ext uri="{FF2B5EF4-FFF2-40B4-BE49-F238E27FC236}">
                <a16:creationId xmlns:a16="http://schemas.microsoft.com/office/drawing/2014/main" id="{1C53ED58-15E2-6252-F8D8-0E6B4E88D992}"/>
              </a:ext>
            </a:extLst>
          </p:cNvPr>
          <p:cNvCxnSpPr>
            <a:cxnSpLocks/>
          </p:cNvCxnSpPr>
          <p:nvPr/>
        </p:nvCxnSpPr>
        <p:spPr>
          <a:xfrm flipH="1">
            <a:off x="1246724" y="6147275"/>
            <a:ext cx="0" cy="539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FC8EE05-3D78-1FD3-DA21-E3CB3E04BBFD}"/>
              </a:ext>
            </a:extLst>
          </p:cNvPr>
          <p:cNvGrpSpPr/>
          <p:nvPr/>
        </p:nvGrpSpPr>
        <p:grpSpPr>
          <a:xfrm>
            <a:off x="1706105" y="1440534"/>
            <a:ext cx="4203700" cy="4140200"/>
            <a:chOff x="2286000" y="1219200"/>
            <a:chExt cx="4203700" cy="4140200"/>
          </a:xfrm>
        </p:grpSpPr>
        <p:pic>
          <p:nvPicPr>
            <p:cNvPr id="28" name="Picture 27">
              <a:extLst>
                <a:ext uri="{FF2B5EF4-FFF2-40B4-BE49-F238E27FC236}">
                  <a16:creationId xmlns:a16="http://schemas.microsoft.com/office/drawing/2014/main" id="{5623B03A-4F27-3DED-B7F5-590BE7C6E993}"/>
                </a:ext>
              </a:extLst>
            </p:cNvPr>
            <p:cNvPicPr>
              <a:picLocks noChangeAspect="1"/>
            </p:cNvPicPr>
            <p:nvPr/>
          </p:nvPicPr>
          <p:blipFill>
            <a:blip r:embed="rId5"/>
            <a:stretch>
              <a:fillRect/>
            </a:stretch>
          </p:blipFill>
          <p:spPr>
            <a:xfrm>
              <a:off x="2286000" y="1219200"/>
              <a:ext cx="4203700" cy="4140200"/>
            </a:xfrm>
            <a:prstGeom prst="rect">
              <a:avLst/>
            </a:prstGeom>
          </p:spPr>
        </p:pic>
        <p:cxnSp>
          <p:nvCxnSpPr>
            <p:cNvPr id="30" name="Straight Arrow Connector 29">
              <a:extLst>
                <a:ext uri="{FF2B5EF4-FFF2-40B4-BE49-F238E27FC236}">
                  <a16:creationId xmlns:a16="http://schemas.microsoft.com/office/drawing/2014/main" id="{509EE955-0CD2-6086-F1BD-8DD94B4ED073}"/>
                </a:ext>
              </a:extLst>
            </p:cNvPr>
            <p:cNvCxnSpPr>
              <a:cxnSpLocks/>
            </p:cNvCxnSpPr>
            <p:nvPr/>
          </p:nvCxnSpPr>
          <p:spPr>
            <a:xfrm flipV="1">
              <a:off x="2743200" y="1524000"/>
              <a:ext cx="3746500" cy="2692400"/>
            </a:xfrm>
            <a:prstGeom prst="straightConnector1">
              <a:avLst/>
            </a:prstGeom>
            <a:ln w="57150">
              <a:solidFill>
                <a:srgbClr val="FF0504"/>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F6A90DDF-9C8C-7FEC-2370-6C0D9A2A91CD}"/>
              </a:ext>
            </a:extLst>
          </p:cNvPr>
          <p:cNvSpPr/>
          <p:nvPr/>
        </p:nvSpPr>
        <p:spPr>
          <a:xfrm>
            <a:off x="1583410" y="1843759"/>
            <a:ext cx="427495" cy="3254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
        <p:nvSpPr>
          <p:cNvPr id="32" name="Rectangle 31">
            <a:extLst>
              <a:ext uri="{FF2B5EF4-FFF2-40B4-BE49-F238E27FC236}">
                <a16:creationId xmlns:a16="http://schemas.microsoft.com/office/drawing/2014/main" id="{CCA0869D-67F6-0E50-A94E-6CF457E103EA}"/>
              </a:ext>
            </a:extLst>
          </p:cNvPr>
          <p:cNvSpPr/>
          <p:nvPr/>
        </p:nvSpPr>
        <p:spPr>
          <a:xfrm rot="5400000">
            <a:off x="3873605" y="3842852"/>
            <a:ext cx="427495" cy="3254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
        <p:nvSpPr>
          <p:cNvPr id="33" name="Subtitle 2">
            <a:extLst>
              <a:ext uri="{FF2B5EF4-FFF2-40B4-BE49-F238E27FC236}">
                <a16:creationId xmlns:a16="http://schemas.microsoft.com/office/drawing/2014/main" id="{74E91B69-98F4-1EB0-61DB-4C334F41BB47}"/>
              </a:ext>
            </a:extLst>
          </p:cNvPr>
          <p:cNvSpPr txBox="1">
            <a:spLocks/>
          </p:cNvSpPr>
          <p:nvPr/>
        </p:nvSpPr>
        <p:spPr>
          <a:xfrm>
            <a:off x="381000" y="2819400"/>
            <a:ext cx="1629905" cy="45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00" b="1" dirty="0">
                <a:solidFill>
                  <a:srgbClr val="0B5394"/>
                </a:solidFill>
                <a:latin typeface="Montserrat" panose="00000500000000000000" pitchFamily="2" charset="0"/>
              </a:rPr>
              <a:t>Time and Money Spent on </a:t>
            </a:r>
            <a:r>
              <a:rPr lang="en-US" sz="1800" b="1" dirty="0">
                <a:solidFill>
                  <a:srgbClr val="FF0504"/>
                </a:solidFill>
                <a:latin typeface="Montserrat" panose="00000500000000000000" pitchFamily="2" charset="0"/>
              </a:rPr>
              <a:t>Manual</a:t>
            </a:r>
            <a:r>
              <a:rPr lang="en-US" sz="1800" b="1" dirty="0">
                <a:solidFill>
                  <a:srgbClr val="0B5394"/>
                </a:solidFill>
                <a:latin typeface="Montserrat" panose="00000500000000000000" pitchFamily="2" charset="0"/>
              </a:rPr>
              <a:t> Data Entry</a:t>
            </a:r>
            <a:endParaRPr lang="en-US" sz="1800" dirty="0">
              <a:latin typeface="Montserrat" panose="00000500000000000000" pitchFamily="2" charset="0"/>
            </a:endParaRPr>
          </a:p>
        </p:txBody>
      </p:sp>
      <p:sp>
        <p:nvSpPr>
          <p:cNvPr id="35" name="Subtitle 2">
            <a:extLst>
              <a:ext uri="{FF2B5EF4-FFF2-40B4-BE49-F238E27FC236}">
                <a16:creationId xmlns:a16="http://schemas.microsoft.com/office/drawing/2014/main" id="{C18DF8FF-5F0D-6D7C-52F5-8346BF1F71C8}"/>
              </a:ext>
            </a:extLst>
          </p:cNvPr>
          <p:cNvSpPr txBox="1">
            <a:spLocks/>
          </p:cNvSpPr>
          <p:nvPr/>
        </p:nvSpPr>
        <p:spPr>
          <a:xfrm>
            <a:off x="5181600" y="2667000"/>
            <a:ext cx="3746500" cy="225702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b="1" dirty="0">
                <a:solidFill>
                  <a:srgbClr val="FF0504"/>
                </a:solidFill>
                <a:latin typeface="Montserrat" panose="00000500000000000000" pitchFamily="2" charset="0"/>
              </a:rPr>
              <a:t>Only Basic Data Fields Captured</a:t>
            </a:r>
          </a:p>
          <a:p>
            <a:pPr lvl="1" algn="l"/>
            <a:r>
              <a:rPr lang="en-US" sz="1200" b="1" dirty="0">
                <a:solidFill>
                  <a:srgbClr val="0A5394"/>
                </a:solidFill>
                <a:latin typeface="Montserrat" panose="00000500000000000000" pitchFamily="2" charset="0"/>
              </a:rPr>
              <a:t>Lost Opportunity for Smarter, Data-Driven Decisions</a:t>
            </a:r>
          </a:p>
          <a:p>
            <a:pPr algn="l"/>
            <a:r>
              <a:rPr lang="en-US" sz="1600" b="1" dirty="0">
                <a:solidFill>
                  <a:srgbClr val="FF0504"/>
                </a:solidFill>
                <a:latin typeface="Montserrat" panose="00000500000000000000" pitchFamily="2" charset="0"/>
              </a:rPr>
              <a:t>High Error Rate</a:t>
            </a:r>
          </a:p>
          <a:p>
            <a:pPr lvl="1" algn="l"/>
            <a:r>
              <a:rPr lang="en-US" sz="1200" b="1" dirty="0">
                <a:solidFill>
                  <a:srgbClr val="0A5394"/>
                </a:solidFill>
                <a:latin typeface="Montserrat" panose="00000500000000000000" pitchFamily="2" charset="0"/>
              </a:rPr>
              <a:t>Manual data entry is error prone</a:t>
            </a:r>
          </a:p>
          <a:p>
            <a:pPr lvl="1" algn="l"/>
            <a:r>
              <a:rPr lang="en-US" sz="1200" b="1" dirty="0">
                <a:solidFill>
                  <a:srgbClr val="0A5394"/>
                </a:solidFill>
                <a:latin typeface="Montserrat" panose="00000500000000000000" pitchFamily="2" charset="0"/>
              </a:rPr>
              <a:t>Compliance risk goes up</a:t>
            </a:r>
          </a:p>
          <a:p>
            <a:pPr algn="l"/>
            <a:r>
              <a:rPr lang="en-US" sz="1600" b="1" dirty="0">
                <a:solidFill>
                  <a:srgbClr val="FF0504"/>
                </a:solidFill>
                <a:latin typeface="Montserrat" panose="00000500000000000000" pitchFamily="2" charset="0"/>
              </a:rPr>
              <a:t>Hindered New Customer Growth</a:t>
            </a:r>
          </a:p>
          <a:p>
            <a:pPr lvl="1" algn="l"/>
            <a:r>
              <a:rPr lang="en-US" sz="1200" b="1" dirty="0">
                <a:solidFill>
                  <a:srgbClr val="0A5394"/>
                </a:solidFill>
                <a:latin typeface="Montserrat" panose="00000500000000000000" pitchFamily="2" charset="0"/>
              </a:rPr>
              <a:t>Must hire ahead of growth</a:t>
            </a:r>
          </a:p>
          <a:p>
            <a:pPr lvl="1" algn="l"/>
            <a:r>
              <a:rPr lang="en-US" sz="1200" b="1" dirty="0">
                <a:solidFill>
                  <a:srgbClr val="0A5394"/>
                </a:solidFill>
                <a:latin typeface="Montserrat" panose="00000500000000000000" pitchFamily="2" charset="0"/>
              </a:rPr>
              <a:t>Learning curve of new hires</a:t>
            </a:r>
          </a:p>
          <a:p>
            <a:pPr marL="285750" indent="-285750" algn="l">
              <a:buFontTx/>
              <a:buChar char="-"/>
            </a:pPr>
            <a:endParaRPr lang="en-US" sz="1800" b="1" dirty="0">
              <a:solidFill>
                <a:srgbClr val="FF0504"/>
              </a:solidFill>
              <a:latin typeface="Montserrat" panose="00000500000000000000" pitchFamily="2" charset="0"/>
            </a:endParaRPr>
          </a:p>
          <a:p>
            <a:pPr marL="285750" indent="-285750" algn="l">
              <a:buFontTx/>
              <a:buChar char="-"/>
            </a:pPr>
            <a:endParaRPr lang="en-US" sz="1800" b="1" dirty="0">
              <a:solidFill>
                <a:srgbClr val="FF0504"/>
              </a:solidFill>
              <a:latin typeface="Montserrat" panose="00000500000000000000" pitchFamily="2" charset="0"/>
            </a:endParaRPr>
          </a:p>
          <a:p>
            <a:pPr algn="l"/>
            <a:endParaRPr lang="en-US" sz="1800" b="1" dirty="0">
              <a:solidFill>
                <a:srgbClr val="FF0504"/>
              </a:solidFill>
              <a:latin typeface="Montserrat" panose="00000500000000000000" pitchFamily="2" charset="0"/>
            </a:endParaRPr>
          </a:p>
          <a:p>
            <a:pPr algn="l"/>
            <a:endParaRPr lang="en-US" sz="1800" b="1" dirty="0">
              <a:solidFill>
                <a:srgbClr val="0B5394"/>
              </a:solidFill>
              <a:latin typeface="Montserrat" panose="00000500000000000000" pitchFamily="2" charset="0"/>
            </a:endParaRPr>
          </a:p>
          <a:p>
            <a:pPr algn="l"/>
            <a:endParaRPr lang="en-US" sz="1800" b="1" dirty="0">
              <a:solidFill>
                <a:srgbClr val="0B5394"/>
              </a:solidFill>
              <a:latin typeface="Montserrat" panose="00000500000000000000" pitchFamily="2" charset="0"/>
            </a:endParaRPr>
          </a:p>
        </p:txBody>
      </p:sp>
      <p:pic>
        <p:nvPicPr>
          <p:cNvPr id="37" name="Picture 36">
            <a:extLst>
              <a:ext uri="{FF2B5EF4-FFF2-40B4-BE49-F238E27FC236}">
                <a16:creationId xmlns:a16="http://schemas.microsoft.com/office/drawing/2014/main" id="{CAA6FFD0-C8A3-EC46-B158-BB036DEB675B}"/>
              </a:ext>
            </a:extLst>
          </p:cNvPr>
          <p:cNvPicPr>
            <a:picLocks noChangeAspect="1"/>
          </p:cNvPicPr>
          <p:nvPr/>
        </p:nvPicPr>
        <p:blipFill>
          <a:blip r:embed="rId6"/>
          <a:stretch>
            <a:fillRect/>
          </a:stretch>
        </p:blipFill>
        <p:spPr>
          <a:xfrm>
            <a:off x="4764760" y="2724150"/>
            <a:ext cx="473990" cy="372420"/>
          </a:xfrm>
          <a:prstGeom prst="rect">
            <a:avLst/>
          </a:prstGeom>
        </p:spPr>
      </p:pic>
      <p:pic>
        <p:nvPicPr>
          <p:cNvPr id="38" name="Picture 37">
            <a:extLst>
              <a:ext uri="{FF2B5EF4-FFF2-40B4-BE49-F238E27FC236}">
                <a16:creationId xmlns:a16="http://schemas.microsoft.com/office/drawing/2014/main" id="{7FAA660D-C398-41CE-520E-5AD33A98CA7C}"/>
              </a:ext>
            </a:extLst>
          </p:cNvPr>
          <p:cNvPicPr>
            <a:picLocks noChangeAspect="1"/>
          </p:cNvPicPr>
          <p:nvPr/>
        </p:nvPicPr>
        <p:blipFill>
          <a:blip r:embed="rId6"/>
          <a:stretch>
            <a:fillRect/>
          </a:stretch>
        </p:blipFill>
        <p:spPr>
          <a:xfrm>
            <a:off x="4764760" y="3423042"/>
            <a:ext cx="473990" cy="372420"/>
          </a:xfrm>
          <a:prstGeom prst="rect">
            <a:avLst/>
          </a:prstGeom>
        </p:spPr>
      </p:pic>
      <p:pic>
        <p:nvPicPr>
          <p:cNvPr id="39" name="Picture 38">
            <a:extLst>
              <a:ext uri="{FF2B5EF4-FFF2-40B4-BE49-F238E27FC236}">
                <a16:creationId xmlns:a16="http://schemas.microsoft.com/office/drawing/2014/main" id="{A565336B-3676-E59B-0214-7BBBC76739E0}"/>
              </a:ext>
            </a:extLst>
          </p:cNvPr>
          <p:cNvPicPr>
            <a:picLocks noChangeAspect="1"/>
          </p:cNvPicPr>
          <p:nvPr/>
        </p:nvPicPr>
        <p:blipFill>
          <a:blip r:embed="rId6"/>
          <a:stretch>
            <a:fillRect/>
          </a:stretch>
        </p:blipFill>
        <p:spPr>
          <a:xfrm>
            <a:off x="4764760" y="4148802"/>
            <a:ext cx="473990" cy="372420"/>
          </a:xfrm>
          <a:prstGeom prst="rect">
            <a:avLst/>
          </a:prstGeom>
        </p:spPr>
      </p:pic>
      <p:sp>
        <p:nvSpPr>
          <p:cNvPr id="45" name="Subtitle 2">
            <a:extLst>
              <a:ext uri="{FF2B5EF4-FFF2-40B4-BE49-F238E27FC236}">
                <a16:creationId xmlns:a16="http://schemas.microsoft.com/office/drawing/2014/main" id="{DBD1C34A-4D4C-7DD3-2E3B-B977CD3F229B}"/>
              </a:ext>
            </a:extLst>
          </p:cNvPr>
          <p:cNvSpPr txBox="1">
            <a:spLocks/>
          </p:cNvSpPr>
          <p:nvPr/>
        </p:nvSpPr>
        <p:spPr>
          <a:xfrm>
            <a:off x="2087105" y="5268842"/>
            <a:ext cx="4495800" cy="67475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500" b="1" dirty="0">
                <a:solidFill>
                  <a:srgbClr val="0B5394"/>
                </a:solidFill>
                <a:latin typeface="Montserrat" panose="00000500000000000000" pitchFamily="2" charset="0"/>
              </a:rPr>
              <a:t># of Entries, # of Documents,</a:t>
            </a:r>
          </a:p>
          <a:p>
            <a:pPr algn="l"/>
            <a:r>
              <a:rPr lang="en-US" sz="1500" b="1" dirty="0">
                <a:solidFill>
                  <a:srgbClr val="0B5394"/>
                </a:solidFill>
                <a:latin typeface="Montserrat" panose="00000500000000000000" pitchFamily="2" charset="0"/>
              </a:rPr>
              <a:t># of Data Fields on a Customs Document</a:t>
            </a:r>
            <a:endParaRPr lang="en-US" sz="1500" dirty="0">
              <a:latin typeface="Montserrat" panose="00000500000000000000" pitchFamily="2" charset="0"/>
            </a:endParaRPr>
          </a:p>
        </p:txBody>
      </p:sp>
      <p:sp>
        <p:nvSpPr>
          <p:cNvPr id="3" name="TextBox 2">
            <a:extLst>
              <a:ext uri="{FF2B5EF4-FFF2-40B4-BE49-F238E27FC236}">
                <a16:creationId xmlns:a16="http://schemas.microsoft.com/office/drawing/2014/main" id="{4DC6D91C-5DC5-D004-0B21-D670DD02B4AB}"/>
              </a:ext>
            </a:extLst>
          </p:cNvPr>
          <p:cNvSpPr txBox="1"/>
          <p:nvPr/>
        </p:nvSpPr>
        <p:spPr>
          <a:xfrm>
            <a:off x="350940" y="533400"/>
            <a:ext cx="1582484" cy="246221"/>
          </a:xfrm>
          <a:prstGeom prst="rect">
            <a:avLst/>
          </a:prstGeom>
          <a:noFill/>
        </p:spPr>
        <p:txBody>
          <a:bodyPr wrap="none" rtlCol="0">
            <a:spAutoFit/>
          </a:bodyPr>
          <a:lstStyle/>
          <a:p>
            <a:pPr defTabSz="685674">
              <a:defRPr/>
            </a:pPr>
            <a:r>
              <a:rPr lang="en-US" sz="1000" b="1" spc="225" dirty="0">
                <a:solidFill>
                  <a:schemeClr val="bg2"/>
                </a:solidFill>
                <a:latin typeface="Montserrat Light" pitchFamily="2" charset="77"/>
                <a:ea typeface="Lato Medium" panose="020F0502020204030203" pitchFamily="34" charset="0"/>
                <a:cs typeface="Lato Medium" panose="020F0502020204030203" pitchFamily="34" charset="0"/>
              </a:rPr>
              <a:t>OLD PARADIGM</a:t>
            </a:r>
          </a:p>
        </p:txBody>
      </p:sp>
    </p:spTree>
    <p:extLst>
      <p:ext uri="{BB962C8B-B14F-4D97-AF65-F5344CB8AC3E}">
        <p14:creationId xmlns:p14="http://schemas.microsoft.com/office/powerpoint/2010/main" val="921716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390D1-68C8-DE92-DA57-33F4D91EDF3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5FC73F1-5DB6-4C8A-E8AA-FFE585151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25" name="TextBox 24">
            <a:extLst>
              <a:ext uri="{FF2B5EF4-FFF2-40B4-BE49-F238E27FC236}">
                <a16:creationId xmlns:a16="http://schemas.microsoft.com/office/drawing/2014/main" id="{32CF979E-BCA0-2C44-06FF-37D51141F05C}"/>
              </a:ext>
            </a:extLst>
          </p:cNvPr>
          <p:cNvSpPr txBox="1"/>
          <p:nvPr/>
        </p:nvSpPr>
        <p:spPr>
          <a:xfrm>
            <a:off x="350940" y="775497"/>
            <a:ext cx="4906860" cy="461665"/>
          </a:xfrm>
          <a:prstGeom prst="rect">
            <a:avLst/>
          </a:prstGeom>
          <a:noFill/>
          <a:ln>
            <a:noFill/>
          </a:ln>
        </p:spPr>
        <p:txBody>
          <a:bodyPr wrap="square" rtlCol="0">
            <a:spAutoFit/>
          </a:bodyPr>
          <a:lstStyle/>
          <a:p>
            <a:pPr defTabSz="685674">
              <a:defRPr/>
            </a:pPr>
            <a:r>
              <a:rPr lang="en-US" sz="2400" b="1" spc="113" dirty="0">
                <a:solidFill>
                  <a:schemeClr val="bg2"/>
                </a:solidFill>
                <a:latin typeface="Montserrat SemiBold" pitchFamily="2" charset="77"/>
                <a:ea typeface="Roboto" panose="02000000000000000000" pitchFamily="2" charset="0"/>
                <a:cs typeface="Poppins Medium" pitchFamily="2" charset="77"/>
              </a:rPr>
              <a:t>After AI… </a:t>
            </a:r>
            <a:r>
              <a:rPr lang="en-US" sz="2400" b="1" spc="113" dirty="0">
                <a:solidFill>
                  <a:srgbClr val="00B050"/>
                </a:solidFill>
                <a:latin typeface="Montserrat SemiBold" pitchFamily="2" charset="77"/>
                <a:ea typeface="Roboto" panose="02000000000000000000" pitchFamily="2" charset="0"/>
                <a:cs typeface="Poppins Medium" pitchFamily="2" charset="77"/>
              </a:rPr>
              <a:t>Positive Results</a:t>
            </a:r>
          </a:p>
        </p:txBody>
      </p:sp>
      <p:pic>
        <p:nvPicPr>
          <p:cNvPr id="14" name="Google Shape;176;g315ab84ec27_0_0">
            <a:extLst>
              <a:ext uri="{FF2B5EF4-FFF2-40B4-BE49-F238E27FC236}">
                <a16:creationId xmlns:a16="http://schemas.microsoft.com/office/drawing/2014/main" id="{86B974EA-E619-8F46-401D-45F619E9156D}"/>
              </a:ext>
            </a:extLst>
          </p:cNvPr>
          <p:cNvPicPr preferRelativeResize="0"/>
          <p:nvPr/>
        </p:nvPicPr>
        <p:blipFill rotWithShape="1">
          <a:blip r:embed="rId4">
            <a:alphaModFix/>
          </a:blip>
          <a:srcRect/>
          <a:stretch/>
        </p:blipFill>
        <p:spPr>
          <a:xfrm>
            <a:off x="1376438" y="6165055"/>
            <a:ext cx="990600" cy="503787"/>
          </a:xfrm>
          <a:prstGeom prst="rect">
            <a:avLst/>
          </a:prstGeom>
          <a:noFill/>
          <a:ln>
            <a:noFill/>
          </a:ln>
        </p:spPr>
      </p:pic>
      <p:cxnSp>
        <p:nvCxnSpPr>
          <p:cNvPr id="15" name="Straight Connector 14">
            <a:extLst>
              <a:ext uri="{FF2B5EF4-FFF2-40B4-BE49-F238E27FC236}">
                <a16:creationId xmlns:a16="http://schemas.microsoft.com/office/drawing/2014/main" id="{4788C277-B460-1C8E-FD7D-1FD388F01A22}"/>
              </a:ext>
            </a:extLst>
          </p:cNvPr>
          <p:cNvCxnSpPr>
            <a:cxnSpLocks/>
          </p:cNvCxnSpPr>
          <p:nvPr/>
        </p:nvCxnSpPr>
        <p:spPr>
          <a:xfrm flipH="1">
            <a:off x="1246724" y="6147275"/>
            <a:ext cx="0" cy="539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7E8E47D8-34D6-CD36-1486-0087FABE0691}"/>
              </a:ext>
            </a:extLst>
          </p:cNvPr>
          <p:cNvPicPr>
            <a:picLocks noChangeAspect="1"/>
          </p:cNvPicPr>
          <p:nvPr/>
        </p:nvPicPr>
        <p:blipFill>
          <a:blip r:embed="rId5"/>
          <a:stretch>
            <a:fillRect/>
          </a:stretch>
        </p:blipFill>
        <p:spPr>
          <a:xfrm>
            <a:off x="1706105" y="1440534"/>
            <a:ext cx="4203700" cy="4140200"/>
          </a:xfrm>
          <a:prstGeom prst="rect">
            <a:avLst/>
          </a:prstGeom>
        </p:spPr>
      </p:pic>
      <p:cxnSp>
        <p:nvCxnSpPr>
          <p:cNvPr id="30" name="Straight Arrow Connector 29">
            <a:extLst>
              <a:ext uri="{FF2B5EF4-FFF2-40B4-BE49-F238E27FC236}">
                <a16:creationId xmlns:a16="http://schemas.microsoft.com/office/drawing/2014/main" id="{1C7081CA-AD2B-79D6-9D7A-BE32A68A6E23}"/>
              </a:ext>
            </a:extLst>
          </p:cNvPr>
          <p:cNvCxnSpPr>
            <a:cxnSpLocks/>
          </p:cNvCxnSpPr>
          <p:nvPr/>
        </p:nvCxnSpPr>
        <p:spPr>
          <a:xfrm flipV="1">
            <a:off x="2122583" y="1766598"/>
            <a:ext cx="3776205" cy="2706237"/>
          </a:xfrm>
          <a:prstGeom prst="straightConnector1">
            <a:avLst/>
          </a:prstGeom>
          <a:ln w="57150">
            <a:solidFill>
              <a:schemeClr val="bg1">
                <a:lumMod val="8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AA02ABC-198D-9635-BE10-80F8E04C9822}"/>
              </a:ext>
            </a:extLst>
          </p:cNvPr>
          <p:cNvSpPr/>
          <p:nvPr/>
        </p:nvSpPr>
        <p:spPr>
          <a:xfrm>
            <a:off x="1583410" y="1843759"/>
            <a:ext cx="427495" cy="3254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
        <p:nvSpPr>
          <p:cNvPr id="32" name="Rectangle 31">
            <a:extLst>
              <a:ext uri="{FF2B5EF4-FFF2-40B4-BE49-F238E27FC236}">
                <a16:creationId xmlns:a16="http://schemas.microsoft.com/office/drawing/2014/main" id="{49C30C3E-75A9-477B-997D-499C77583E26}"/>
              </a:ext>
            </a:extLst>
          </p:cNvPr>
          <p:cNvSpPr/>
          <p:nvPr/>
        </p:nvSpPr>
        <p:spPr>
          <a:xfrm rot="5400000">
            <a:off x="3873605" y="3842852"/>
            <a:ext cx="427495" cy="3254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
        <p:nvSpPr>
          <p:cNvPr id="45" name="Subtitle 2">
            <a:extLst>
              <a:ext uri="{FF2B5EF4-FFF2-40B4-BE49-F238E27FC236}">
                <a16:creationId xmlns:a16="http://schemas.microsoft.com/office/drawing/2014/main" id="{B74BB8E2-0484-A800-E0F5-9D2E74DFD369}"/>
              </a:ext>
            </a:extLst>
          </p:cNvPr>
          <p:cNvSpPr txBox="1">
            <a:spLocks/>
          </p:cNvSpPr>
          <p:nvPr/>
        </p:nvSpPr>
        <p:spPr>
          <a:xfrm>
            <a:off x="2087105" y="5268842"/>
            <a:ext cx="4495800" cy="67475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500" b="1" dirty="0">
                <a:solidFill>
                  <a:srgbClr val="0B5394"/>
                </a:solidFill>
                <a:latin typeface="Montserrat" panose="00000500000000000000" pitchFamily="2" charset="0"/>
              </a:rPr>
              <a:t># of Entries, # of Documents,</a:t>
            </a:r>
          </a:p>
          <a:p>
            <a:pPr algn="l"/>
            <a:r>
              <a:rPr lang="en-US" sz="1500" b="1" dirty="0">
                <a:solidFill>
                  <a:srgbClr val="0B5394"/>
                </a:solidFill>
                <a:latin typeface="Montserrat" panose="00000500000000000000" pitchFamily="2" charset="0"/>
              </a:rPr>
              <a:t># of Data Fields on a Customs Document</a:t>
            </a:r>
            <a:endParaRPr lang="en-US" sz="1500" dirty="0">
              <a:latin typeface="Montserrat" panose="00000500000000000000" pitchFamily="2" charset="0"/>
            </a:endParaRPr>
          </a:p>
        </p:txBody>
      </p:sp>
      <p:cxnSp>
        <p:nvCxnSpPr>
          <p:cNvPr id="2" name="Straight Arrow Connector 1">
            <a:extLst>
              <a:ext uri="{FF2B5EF4-FFF2-40B4-BE49-F238E27FC236}">
                <a16:creationId xmlns:a16="http://schemas.microsoft.com/office/drawing/2014/main" id="{B620E8D5-A993-9EB9-786C-DA036EE32599}"/>
              </a:ext>
            </a:extLst>
          </p:cNvPr>
          <p:cNvCxnSpPr>
            <a:cxnSpLocks/>
          </p:cNvCxnSpPr>
          <p:nvPr/>
        </p:nvCxnSpPr>
        <p:spPr>
          <a:xfrm flipV="1">
            <a:off x="2133600" y="4343400"/>
            <a:ext cx="3733803" cy="411182"/>
          </a:xfrm>
          <a:prstGeom prst="straightConnector1">
            <a:avLst/>
          </a:prstGeom>
          <a:ln w="57150">
            <a:solidFill>
              <a:srgbClr val="00B05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id="{70F1D7F9-CC70-8353-AD5A-F523CF1B65D9}"/>
              </a:ext>
            </a:extLst>
          </p:cNvPr>
          <p:cNvSpPr txBox="1">
            <a:spLocks/>
          </p:cNvSpPr>
          <p:nvPr/>
        </p:nvSpPr>
        <p:spPr>
          <a:xfrm>
            <a:off x="342679" y="2537635"/>
            <a:ext cx="1608775" cy="157716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00" b="1" dirty="0">
                <a:solidFill>
                  <a:srgbClr val="0B5394"/>
                </a:solidFill>
                <a:latin typeface="Montserrat" panose="00000500000000000000" pitchFamily="2" charset="0"/>
              </a:rPr>
              <a:t>Time and Money Spent on </a:t>
            </a:r>
            <a:r>
              <a:rPr lang="en-US" sz="1800" b="1" dirty="0">
                <a:solidFill>
                  <a:srgbClr val="00B050"/>
                </a:solidFill>
                <a:latin typeface="Montserrat" panose="00000500000000000000" pitchFamily="2" charset="0"/>
              </a:rPr>
              <a:t>AI-Assisted</a:t>
            </a:r>
            <a:r>
              <a:rPr lang="en-US" sz="1800" b="1" dirty="0">
                <a:solidFill>
                  <a:srgbClr val="0B5394"/>
                </a:solidFill>
                <a:latin typeface="Montserrat" panose="00000500000000000000" pitchFamily="2" charset="0"/>
              </a:rPr>
              <a:t> Data Entry</a:t>
            </a:r>
            <a:endParaRPr lang="en-US" sz="1800" dirty="0">
              <a:latin typeface="Montserrat" panose="00000500000000000000" pitchFamily="2" charset="0"/>
            </a:endParaRPr>
          </a:p>
        </p:txBody>
      </p:sp>
      <p:sp>
        <p:nvSpPr>
          <p:cNvPr id="7" name="TextBox 6">
            <a:extLst>
              <a:ext uri="{FF2B5EF4-FFF2-40B4-BE49-F238E27FC236}">
                <a16:creationId xmlns:a16="http://schemas.microsoft.com/office/drawing/2014/main" id="{C9642108-E109-5976-BEC8-02A2074D1192}"/>
              </a:ext>
            </a:extLst>
          </p:cNvPr>
          <p:cNvSpPr txBox="1"/>
          <p:nvPr/>
        </p:nvSpPr>
        <p:spPr>
          <a:xfrm>
            <a:off x="421688" y="4428099"/>
            <a:ext cx="1650490" cy="646331"/>
          </a:xfrm>
          <a:prstGeom prst="rect">
            <a:avLst/>
          </a:prstGeom>
          <a:noFill/>
        </p:spPr>
        <p:txBody>
          <a:bodyPr wrap="square">
            <a:spAutoFit/>
          </a:bodyPr>
          <a:lstStyle/>
          <a:p>
            <a:pPr algn="l"/>
            <a:r>
              <a:rPr lang="en-US" b="1" dirty="0">
                <a:solidFill>
                  <a:srgbClr val="00B050"/>
                </a:solidFill>
                <a:latin typeface="Montserrat" panose="00000500000000000000" pitchFamily="2" charset="0"/>
              </a:rPr>
              <a:t>Lower Initial Costs</a:t>
            </a:r>
          </a:p>
        </p:txBody>
      </p:sp>
      <p:sp>
        <p:nvSpPr>
          <p:cNvPr id="8" name="TextBox 7">
            <a:extLst>
              <a:ext uri="{FF2B5EF4-FFF2-40B4-BE49-F238E27FC236}">
                <a16:creationId xmlns:a16="http://schemas.microsoft.com/office/drawing/2014/main" id="{D099E85D-26BD-37E5-C48A-7B436C691FD3}"/>
              </a:ext>
            </a:extLst>
          </p:cNvPr>
          <p:cNvSpPr txBox="1"/>
          <p:nvPr/>
        </p:nvSpPr>
        <p:spPr>
          <a:xfrm>
            <a:off x="6080041" y="3853242"/>
            <a:ext cx="2172992" cy="1107996"/>
          </a:xfrm>
          <a:prstGeom prst="rect">
            <a:avLst/>
          </a:prstGeom>
          <a:noFill/>
        </p:spPr>
        <p:txBody>
          <a:bodyPr wrap="square">
            <a:spAutoFit/>
          </a:bodyPr>
          <a:lstStyle/>
          <a:p>
            <a:pPr algn="l"/>
            <a:r>
              <a:rPr lang="en-US" b="1" dirty="0">
                <a:solidFill>
                  <a:srgbClr val="00B050"/>
                </a:solidFill>
                <a:latin typeface="Montserrat" panose="00000500000000000000" pitchFamily="2" charset="0"/>
              </a:rPr>
              <a:t>Slower Rise in Variable Costs</a:t>
            </a:r>
          </a:p>
          <a:p>
            <a:pPr algn="l"/>
            <a:r>
              <a:rPr lang="en-US" sz="1400" b="1" dirty="0">
                <a:solidFill>
                  <a:schemeClr val="bg2"/>
                </a:solidFill>
                <a:latin typeface="Montserrat" panose="00000500000000000000" pitchFamily="2" charset="0"/>
              </a:rPr>
              <a:t> </a:t>
            </a:r>
            <a:r>
              <a:rPr lang="en-US" sz="1400" b="1" i="1" dirty="0">
                <a:solidFill>
                  <a:schemeClr val="bg2"/>
                </a:solidFill>
                <a:latin typeface="Montserrat" panose="00000500000000000000" pitchFamily="2" charset="0"/>
              </a:rPr>
              <a:t>(page-driven AI processing costs)</a:t>
            </a:r>
          </a:p>
        </p:txBody>
      </p:sp>
      <p:sp>
        <p:nvSpPr>
          <p:cNvPr id="9" name="Subtitle 2">
            <a:extLst>
              <a:ext uri="{FF2B5EF4-FFF2-40B4-BE49-F238E27FC236}">
                <a16:creationId xmlns:a16="http://schemas.microsoft.com/office/drawing/2014/main" id="{26EE5CA7-06D6-AE8A-F010-EA17C44C0374}"/>
              </a:ext>
            </a:extLst>
          </p:cNvPr>
          <p:cNvSpPr txBox="1">
            <a:spLocks/>
          </p:cNvSpPr>
          <p:nvPr/>
        </p:nvSpPr>
        <p:spPr>
          <a:xfrm>
            <a:off x="5596041" y="2616080"/>
            <a:ext cx="3243159" cy="82668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b="1" dirty="0">
                <a:solidFill>
                  <a:srgbClr val="00B050"/>
                </a:solidFill>
                <a:latin typeface="Montserrat" panose="00000500000000000000" pitchFamily="2" charset="0"/>
              </a:rPr>
              <a:t>Costs Go Down Dramatically</a:t>
            </a:r>
          </a:p>
          <a:p>
            <a:pPr lvl="1" algn="l"/>
            <a:r>
              <a:rPr lang="en-US" sz="1200" b="1" dirty="0">
                <a:solidFill>
                  <a:srgbClr val="0A5394"/>
                </a:solidFill>
                <a:latin typeface="Montserrat" panose="00000500000000000000" pitchFamily="2" charset="0"/>
              </a:rPr>
              <a:t>Lower Cost to Serve</a:t>
            </a:r>
          </a:p>
          <a:p>
            <a:pPr lvl="1" algn="l"/>
            <a:r>
              <a:rPr lang="en-US" sz="1200" b="1" dirty="0">
                <a:solidFill>
                  <a:srgbClr val="0A5394"/>
                </a:solidFill>
                <a:latin typeface="Montserrat" panose="00000500000000000000" pitchFamily="2" charset="0"/>
              </a:rPr>
              <a:t>Greater Efficiency</a:t>
            </a:r>
          </a:p>
          <a:p>
            <a:pPr lvl="1" algn="l"/>
            <a:r>
              <a:rPr lang="en-US" sz="1200" b="1" dirty="0">
                <a:solidFill>
                  <a:srgbClr val="0A5394"/>
                </a:solidFill>
                <a:latin typeface="Montserrat" panose="00000500000000000000" pitchFamily="2" charset="0"/>
              </a:rPr>
              <a:t>Better data granularity</a:t>
            </a:r>
          </a:p>
        </p:txBody>
      </p:sp>
      <p:pic>
        <p:nvPicPr>
          <p:cNvPr id="10" name="Picture 9">
            <a:extLst>
              <a:ext uri="{FF2B5EF4-FFF2-40B4-BE49-F238E27FC236}">
                <a16:creationId xmlns:a16="http://schemas.microsoft.com/office/drawing/2014/main" id="{1430BB71-7F16-075D-AAAD-43BCA39B0D44}"/>
              </a:ext>
            </a:extLst>
          </p:cNvPr>
          <p:cNvPicPr>
            <a:picLocks noChangeAspect="1"/>
          </p:cNvPicPr>
          <p:nvPr/>
        </p:nvPicPr>
        <p:blipFill>
          <a:blip r:embed="rId6"/>
          <a:stretch>
            <a:fillRect/>
          </a:stretch>
        </p:blipFill>
        <p:spPr>
          <a:xfrm>
            <a:off x="5037299" y="2436482"/>
            <a:ext cx="628650" cy="786195"/>
          </a:xfrm>
          <a:prstGeom prst="rect">
            <a:avLst/>
          </a:prstGeom>
        </p:spPr>
      </p:pic>
      <p:sp>
        <p:nvSpPr>
          <p:cNvPr id="3" name="Down Arrow 2">
            <a:extLst>
              <a:ext uri="{FF2B5EF4-FFF2-40B4-BE49-F238E27FC236}">
                <a16:creationId xmlns:a16="http://schemas.microsoft.com/office/drawing/2014/main" id="{526FB8E2-593E-06B1-5D69-70C14DD6C0A5}"/>
              </a:ext>
            </a:extLst>
          </p:cNvPr>
          <p:cNvSpPr/>
          <p:nvPr/>
        </p:nvSpPr>
        <p:spPr>
          <a:xfrm>
            <a:off x="4152899" y="3385719"/>
            <a:ext cx="838200" cy="609600"/>
          </a:xfrm>
          <a:prstGeom prst="downArrow">
            <a:avLst/>
          </a:prstGeom>
          <a:solidFill>
            <a:srgbClr val="3EA2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BAFB114-C44F-B2B9-722D-8B03EF75E633}"/>
              </a:ext>
            </a:extLst>
          </p:cNvPr>
          <p:cNvSpPr txBox="1"/>
          <p:nvPr/>
        </p:nvSpPr>
        <p:spPr>
          <a:xfrm>
            <a:off x="350940" y="533400"/>
            <a:ext cx="1625766" cy="246221"/>
          </a:xfrm>
          <a:prstGeom prst="rect">
            <a:avLst/>
          </a:prstGeom>
          <a:noFill/>
        </p:spPr>
        <p:txBody>
          <a:bodyPr wrap="none" rtlCol="0">
            <a:spAutoFit/>
          </a:bodyPr>
          <a:lstStyle/>
          <a:p>
            <a:pPr defTabSz="685674">
              <a:defRPr/>
            </a:pPr>
            <a:r>
              <a:rPr lang="en-US" sz="1000" b="1" spc="225" dirty="0">
                <a:solidFill>
                  <a:schemeClr val="bg2"/>
                </a:solidFill>
                <a:latin typeface="Montserrat Light" pitchFamily="2" charset="77"/>
                <a:ea typeface="Lato Medium" panose="020F0502020204030203" pitchFamily="34" charset="0"/>
                <a:cs typeface="Lato Medium" panose="020F0502020204030203" pitchFamily="34" charset="0"/>
              </a:rPr>
              <a:t>NEW PARADIGM</a:t>
            </a:r>
          </a:p>
        </p:txBody>
      </p:sp>
    </p:spTree>
    <p:extLst>
      <p:ext uri="{BB962C8B-B14F-4D97-AF65-F5344CB8AC3E}">
        <p14:creationId xmlns:p14="http://schemas.microsoft.com/office/powerpoint/2010/main" val="3870899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DCA25-A35C-B8EE-A180-AEB6FF6F510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62D71D-0EB0-8342-3EB6-9F3693575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8" name="Rectangle 7">
            <a:extLst>
              <a:ext uri="{FF2B5EF4-FFF2-40B4-BE49-F238E27FC236}">
                <a16:creationId xmlns:a16="http://schemas.microsoft.com/office/drawing/2014/main" id="{20DB6430-09F4-FB92-75B2-AB35D3FBA0A1}"/>
              </a:ext>
            </a:extLst>
          </p:cNvPr>
          <p:cNvSpPr/>
          <p:nvPr/>
        </p:nvSpPr>
        <p:spPr>
          <a:xfrm>
            <a:off x="105949" y="118532"/>
            <a:ext cx="8897112" cy="5879592"/>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4" name="Google Shape;176;g315ab84ec27_0_0">
            <a:extLst>
              <a:ext uri="{FF2B5EF4-FFF2-40B4-BE49-F238E27FC236}">
                <a16:creationId xmlns:a16="http://schemas.microsoft.com/office/drawing/2014/main" id="{F375B341-D062-0557-C783-EAFF25FA7E76}"/>
              </a:ext>
            </a:extLst>
          </p:cNvPr>
          <p:cNvPicPr preferRelativeResize="0"/>
          <p:nvPr/>
        </p:nvPicPr>
        <p:blipFill rotWithShape="1">
          <a:blip r:embed="rId4">
            <a:alphaModFix/>
          </a:blip>
          <a:srcRect/>
          <a:stretch/>
        </p:blipFill>
        <p:spPr>
          <a:xfrm>
            <a:off x="1376438" y="6165055"/>
            <a:ext cx="990600" cy="503787"/>
          </a:xfrm>
          <a:prstGeom prst="rect">
            <a:avLst/>
          </a:prstGeom>
          <a:noFill/>
          <a:ln>
            <a:noFill/>
          </a:ln>
        </p:spPr>
      </p:pic>
      <p:cxnSp>
        <p:nvCxnSpPr>
          <p:cNvPr id="15" name="Straight Connector 14">
            <a:extLst>
              <a:ext uri="{FF2B5EF4-FFF2-40B4-BE49-F238E27FC236}">
                <a16:creationId xmlns:a16="http://schemas.microsoft.com/office/drawing/2014/main" id="{2456901F-EAC8-FD05-34F8-8D65A0B17B76}"/>
              </a:ext>
            </a:extLst>
          </p:cNvPr>
          <p:cNvCxnSpPr>
            <a:cxnSpLocks/>
          </p:cNvCxnSpPr>
          <p:nvPr/>
        </p:nvCxnSpPr>
        <p:spPr>
          <a:xfrm flipH="1">
            <a:off x="1246724" y="6147275"/>
            <a:ext cx="0" cy="539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black and white text on a black background&#10;&#10;AI-generated content may be incorrect.">
            <a:extLst>
              <a:ext uri="{FF2B5EF4-FFF2-40B4-BE49-F238E27FC236}">
                <a16:creationId xmlns:a16="http://schemas.microsoft.com/office/drawing/2014/main" id="{23A97312-3D97-8DA8-4120-591CF3E7D473}"/>
              </a:ext>
            </a:extLst>
          </p:cNvPr>
          <p:cNvPicPr>
            <a:picLocks noChangeAspect="1"/>
          </p:cNvPicPr>
          <p:nvPr/>
        </p:nvPicPr>
        <p:blipFill>
          <a:blip r:embed="rId5">
            <a:extLst>
              <a:ext uri="{28A0092B-C50C-407E-A947-70E740481C1C}">
                <a14:useLocalDpi xmlns:a14="http://schemas.microsoft.com/office/drawing/2010/main" val="0"/>
              </a:ext>
            </a:extLst>
          </a:blip>
          <a:srcRect l="4888" r="4667" b="13028"/>
          <a:stretch/>
        </p:blipFill>
        <p:spPr>
          <a:xfrm>
            <a:off x="3546018" y="579291"/>
            <a:ext cx="5281511" cy="5078750"/>
          </a:xfrm>
          <a:prstGeom prst="rect">
            <a:avLst/>
          </a:prstGeom>
        </p:spPr>
      </p:pic>
      <p:sp>
        <p:nvSpPr>
          <p:cNvPr id="16" name="Google Shape;130;g2e1cc6b6f52_0_122">
            <a:extLst>
              <a:ext uri="{FF2B5EF4-FFF2-40B4-BE49-F238E27FC236}">
                <a16:creationId xmlns:a16="http://schemas.microsoft.com/office/drawing/2014/main" id="{B02AB04B-5E3A-80BB-276D-A3F06F265861}"/>
              </a:ext>
            </a:extLst>
          </p:cNvPr>
          <p:cNvSpPr txBox="1"/>
          <p:nvPr/>
        </p:nvSpPr>
        <p:spPr>
          <a:xfrm>
            <a:off x="609601" y="2209800"/>
            <a:ext cx="2819400" cy="2250602"/>
          </a:xfrm>
          <a:prstGeom prst="rect">
            <a:avLst/>
          </a:prstGeom>
          <a:noFill/>
          <a:ln>
            <a:noFill/>
          </a:ln>
        </p:spPr>
        <p:txBody>
          <a:bodyPr spcFirstLastPara="1" wrap="square" lIns="34294" tIns="17138" rIns="34294" bIns="17138" anchor="t" anchorCtr="0">
            <a:spAutoFit/>
          </a:bodyPr>
          <a:lstStyle/>
          <a:p>
            <a:pPr defTabSz="685800">
              <a:lnSpc>
                <a:spcPct val="120000"/>
              </a:lnSpc>
              <a:buClr>
                <a:srgbClr val="000000"/>
              </a:buClr>
              <a:buSzPts val="3600"/>
            </a:pPr>
            <a:r>
              <a:rPr lang="en-US" sz="2400" b="1" kern="0" dirty="0">
                <a:solidFill>
                  <a:srgbClr val="FFFFFF"/>
                </a:solidFill>
                <a:latin typeface="Montserrat SemiBold"/>
                <a:ea typeface="Montserrat SemiBold"/>
                <a:cs typeface="Montserrat SemiBold"/>
                <a:sym typeface="Montserrat SemiBold"/>
              </a:rPr>
              <a:t>It’s now possible to give your </a:t>
            </a:r>
            <a:r>
              <a:rPr lang="en-US" sz="2400" b="1" kern="0" dirty="0">
                <a:solidFill>
                  <a:srgbClr val="FFFF00"/>
                </a:solidFill>
                <a:latin typeface="Montserrat SemiBold"/>
                <a:ea typeface="Montserrat SemiBold"/>
                <a:cs typeface="Montserrat SemiBold"/>
                <a:sym typeface="Montserrat SemiBold"/>
              </a:rPr>
              <a:t>Chefs</a:t>
            </a:r>
            <a:r>
              <a:rPr lang="en-US" sz="2400" b="1" kern="0" dirty="0">
                <a:solidFill>
                  <a:srgbClr val="FFFFFF"/>
                </a:solidFill>
                <a:latin typeface="Montserrat SemiBold"/>
                <a:ea typeface="Montserrat SemiBold"/>
                <a:cs typeface="Montserrat SemiBold"/>
                <a:sym typeface="Montserrat SemiBold"/>
              </a:rPr>
              <a:t> the tools they need to succeed.</a:t>
            </a:r>
            <a:endParaRPr lang="en-US" sz="400" b="1" kern="0" dirty="0">
              <a:solidFill>
                <a:srgbClr val="000000"/>
              </a:solidFill>
              <a:latin typeface="Arial"/>
              <a:ea typeface="Montserrat SemiBold"/>
              <a:cs typeface="Arial"/>
              <a:sym typeface="Arial"/>
            </a:endParaRPr>
          </a:p>
        </p:txBody>
      </p:sp>
      <p:pic>
        <p:nvPicPr>
          <p:cNvPr id="17" name="Picture 16" descr="A blue line in a black background&#10;&#10;AI-generated content may be incorrect.">
            <a:extLst>
              <a:ext uri="{FF2B5EF4-FFF2-40B4-BE49-F238E27FC236}">
                <a16:creationId xmlns:a16="http://schemas.microsoft.com/office/drawing/2014/main" id="{D80B8402-2650-B825-60A2-CA9410600885}"/>
              </a:ext>
            </a:extLst>
          </p:cNvPr>
          <p:cNvPicPr>
            <a:picLocks noChangeAspect="1"/>
          </p:cNvPicPr>
          <p:nvPr/>
        </p:nvPicPr>
        <p:blipFill>
          <a:blip r:embed="rId6" cstate="print">
            <a:extLst>
              <a:ext uri="{28A0092B-C50C-407E-A947-70E740481C1C}">
                <a14:useLocalDpi xmlns:a14="http://schemas.microsoft.com/office/drawing/2010/main" val="0"/>
              </a:ext>
            </a:extLst>
          </a:blip>
          <a:srcRect l="16057" t="45935" r="16887" b="48928"/>
          <a:stretch/>
        </p:blipFill>
        <p:spPr>
          <a:xfrm>
            <a:off x="614150" y="3425302"/>
            <a:ext cx="954235" cy="139731"/>
          </a:xfrm>
          <a:prstGeom prst="rect">
            <a:avLst/>
          </a:prstGeom>
        </p:spPr>
      </p:pic>
    </p:spTree>
    <p:extLst>
      <p:ext uri="{BB962C8B-B14F-4D97-AF65-F5344CB8AC3E}">
        <p14:creationId xmlns:p14="http://schemas.microsoft.com/office/powerpoint/2010/main" val="3398816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F9A1B-2E58-7862-F2CA-8767606D1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B4BD5D-FEE3-91A9-D4CB-C6FDAA042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8" name="Rectangle 7">
            <a:extLst>
              <a:ext uri="{FF2B5EF4-FFF2-40B4-BE49-F238E27FC236}">
                <a16:creationId xmlns:a16="http://schemas.microsoft.com/office/drawing/2014/main" id="{1F584F4A-BB90-9E0A-50A4-0A100CBD38C3}"/>
              </a:ext>
            </a:extLst>
          </p:cNvPr>
          <p:cNvSpPr/>
          <p:nvPr/>
        </p:nvSpPr>
        <p:spPr>
          <a:xfrm>
            <a:off x="105949" y="118532"/>
            <a:ext cx="8897112" cy="5879592"/>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4" name="Google Shape;176;g315ab84ec27_0_0">
            <a:extLst>
              <a:ext uri="{FF2B5EF4-FFF2-40B4-BE49-F238E27FC236}">
                <a16:creationId xmlns:a16="http://schemas.microsoft.com/office/drawing/2014/main" id="{43D9925A-8820-C7A0-7CE2-E657C9DCE3B3}"/>
              </a:ext>
            </a:extLst>
          </p:cNvPr>
          <p:cNvPicPr preferRelativeResize="0"/>
          <p:nvPr/>
        </p:nvPicPr>
        <p:blipFill rotWithShape="1">
          <a:blip r:embed="rId4">
            <a:alphaModFix/>
          </a:blip>
          <a:srcRect/>
          <a:stretch/>
        </p:blipFill>
        <p:spPr>
          <a:xfrm>
            <a:off x="1376438" y="6165055"/>
            <a:ext cx="990600" cy="503787"/>
          </a:xfrm>
          <a:prstGeom prst="rect">
            <a:avLst/>
          </a:prstGeom>
          <a:noFill/>
          <a:ln>
            <a:noFill/>
          </a:ln>
        </p:spPr>
      </p:pic>
      <p:cxnSp>
        <p:nvCxnSpPr>
          <p:cNvPr id="15" name="Straight Connector 14">
            <a:extLst>
              <a:ext uri="{FF2B5EF4-FFF2-40B4-BE49-F238E27FC236}">
                <a16:creationId xmlns:a16="http://schemas.microsoft.com/office/drawing/2014/main" id="{B227DA17-11A8-12F5-9064-114A3E16447A}"/>
              </a:ext>
            </a:extLst>
          </p:cNvPr>
          <p:cNvCxnSpPr>
            <a:cxnSpLocks/>
          </p:cNvCxnSpPr>
          <p:nvPr/>
        </p:nvCxnSpPr>
        <p:spPr>
          <a:xfrm flipH="1">
            <a:off x="1246724" y="6147275"/>
            <a:ext cx="0" cy="539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Google Shape;130;g2e1cc6b6f52_0_122">
            <a:extLst>
              <a:ext uri="{FF2B5EF4-FFF2-40B4-BE49-F238E27FC236}">
                <a16:creationId xmlns:a16="http://schemas.microsoft.com/office/drawing/2014/main" id="{E2442D42-E66D-1F64-2D9F-702FAFF44FFF}"/>
              </a:ext>
            </a:extLst>
          </p:cNvPr>
          <p:cNvSpPr txBox="1"/>
          <p:nvPr/>
        </p:nvSpPr>
        <p:spPr>
          <a:xfrm>
            <a:off x="609600" y="2265426"/>
            <a:ext cx="3378564" cy="2102869"/>
          </a:xfrm>
          <a:prstGeom prst="rect">
            <a:avLst/>
          </a:prstGeom>
          <a:noFill/>
          <a:ln>
            <a:noFill/>
          </a:ln>
        </p:spPr>
        <p:txBody>
          <a:bodyPr spcFirstLastPara="1" wrap="square" lIns="34294" tIns="17138" rIns="34294" bIns="17138" anchor="t" anchorCtr="0">
            <a:spAutoFit/>
          </a:bodyPr>
          <a:lstStyle/>
          <a:p>
            <a:pPr defTabSz="685800">
              <a:lnSpc>
                <a:spcPct val="120000"/>
              </a:lnSpc>
              <a:buClr>
                <a:srgbClr val="000000"/>
              </a:buClr>
              <a:buSzPts val="3600"/>
            </a:pPr>
            <a:r>
              <a:rPr lang="en-US" sz="2800" b="1" kern="0" dirty="0">
                <a:solidFill>
                  <a:srgbClr val="FFFFFF"/>
                </a:solidFill>
                <a:latin typeface="Montserrat SemiBold"/>
                <a:ea typeface="Montserrat SemiBold"/>
                <a:cs typeface="Montserrat SemiBold"/>
                <a:sym typeface="Montserrat SemiBold"/>
              </a:rPr>
              <a:t>So how are you and your team going to use AI to get </a:t>
            </a:r>
            <a:r>
              <a:rPr lang="en-US" sz="2800" b="1" kern="0" dirty="0">
                <a:solidFill>
                  <a:srgbClr val="FFFF00"/>
                </a:solidFill>
                <a:latin typeface="Montserrat SemiBold"/>
                <a:ea typeface="Montserrat SemiBold"/>
                <a:cs typeface="Montserrat SemiBold"/>
                <a:sym typeface="Montserrat SemiBold"/>
              </a:rPr>
              <a:t>real results</a:t>
            </a:r>
            <a:r>
              <a:rPr lang="en-US" sz="2800" b="1" kern="0" dirty="0">
                <a:solidFill>
                  <a:srgbClr val="FFFFFF"/>
                </a:solidFill>
                <a:latin typeface="Montserrat SemiBold"/>
                <a:ea typeface="Montserrat SemiBold"/>
                <a:cs typeface="Montserrat SemiBold"/>
                <a:sym typeface="Montserrat SemiBold"/>
              </a:rPr>
              <a:t>?</a:t>
            </a:r>
            <a:endParaRPr lang="en-US" sz="500" b="1" kern="0" dirty="0">
              <a:solidFill>
                <a:srgbClr val="000000"/>
              </a:solidFill>
              <a:latin typeface="Arial"/>
              <a:ea typeface="Montserrat SemiBold"/>
              <a:cs typeface="Arial"/>
              <a:sym typeface="Arial"/>
            </a:endParaRPr>
          </a:p>
        </p:txBody>
      </p:sp>
      <p:pic>
        <p:nvPicPr>
          <p:cNvPr id="1026" name="Picture 2">
            <a:extLst>
              <a:ext uri="{FF2B5EF4-FFF2-40B4-BE49-F238E27FC236}">
                <a16:creationId xmlns:a16="http://schemas.microsoft.com/office/drawing/2014/main" id="{12E48F86-DF71-B0CA-2CA7-B651C6946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3653" y="1044155"/>
            <a:ext cx="4028347" cy="4028347"/>
          </a:xfrm>
          <a:prstGeom prst="roundRect">
            <a:avLst>
              <a:gd name="adj" fmla="val 9861"/>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descr="A yellow line in a black background&#10;&#10;AI-generated content may be incorrect.">
            <a:extLst>
              <a:ext uri="{FF2B5EF4-FFF2-40B4-BE49-F238E27FC236}">
                <a16:creationId xmlns:a16="http://schemas.microsoft.com/office/drawing/2014/main" id="{AD7184AA-072D-1CBD-912E-1BF71EEFB91B}"/>
              </a:ext>
            </a:extLst>
          </p:cNvPr>
          <p:cNvPicPr>
            <a:picLocks noChangeAspect="1"/>
          </p:cNvPicPr>
          <p:nvPr/>
        </p:nvPicPr>
        <p:blipFill>
          <a:blip r:embed="rId6" cstate="print">
            <a:extLst>
              <a:ext uri="{28A0092B-C50C-407E-A947-70E740481C1C}">
                <a14:useLocalDpi xmlns:a14="http://schemas.microsoft.com/office/drawing/2010/main" val="0"/>
              </a:ext>
            </a:extLst>
          </a:blip>
          <a:srcRect l="16518" t="45693" r="16403" b="47846"/>
          <a:stretch/>
        </p:blipFill>
        <p:spPr>
          <a:xfrm>
            <a:off x="1313953" y="4254348"/>
            <a:ext cx="2183548" cy="163407"/>
          </a:xfrm>
          <a:prstGeom prst="rect">
            <a:avLst/>
          </a:prstGeom>
        </p:spPr>
      </p:pic>
    </p:spTree>
    <p:extLst>
      <p:ext uri="{BB962C8B-B14F-4D97-AF65-F5344CB8AC3E}">
        <p14:creationId xmlns:p14="http://schemas.microsoft.com/office/powerpoint/2010/main" val="3925873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5E625-8D95-A9E0-148F-9CB2F6F713B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3D00FF4-E3B7-59CD-C1D8-6A9241550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2" name="Title 1">
            <a:extLst>
              <a:ext uri="{FF2B5EF4-FFF2-40B4-BE49-F238E27FC236}">
                <a16:creationId xmlns:a16="http://schemas.microsoft.com/office/drawing/2014/main" id="{37E4E24A-DE8D-3BE2-4CEE-B75EEFE8602B}"/>
              </a:ext>
            </a:extLst>
          </p:cNvPr>
          <p:cNvSpPr>
            <a:spLocks noGrp="1"/>
          </p:cNvSpPr>
          <p:nvPr>
            <p:ph type="ctrTitle"/>
          </p:nvPr>
        </p:nvSpPr>
        <p:spPr>
          <a:xfrm>
            <a:off x="685800" y="1981200"/>
            <a:ext cx="7772400" cy="1470025"/>
          </a:xfrm>
        </p:spPr>
        <p:txBody>
          <a:bodyPr>
            <a:normAutofit/>
          </a:bodyPr>
          <a:lstStyle/>
          <a:p>
            <a:r>
              <a:rPr lang="en-US" b="1" i="0" dirty="0">
                <a:solidFill>
                  <a:srgbClr val="222222"/>
                </a:solidFill>
                <a:effectLst/>
                <a:latin typeface="Aptos" panose="020B0004020202020204" pitchFamily="34" charset="0"/>
              </a:rPr>
              <a:t>Thank You!</a:t>
            </a:r>
            <a:endParaRPr lang="en-US" dirty="0"/>
          </a:p>
        </p:txBody>
      </p:sp>
      <p:sp>
        <p:nvSpPr>
          <p:cNvPr id="3" name="Subtitle 2">
            <a:extLst>
              <a:ext uri="{FF2B5EF4-FFF2-40B4-BE49-F238E27FC236}">
                <a16:creationId xmlns:a16="http://schemas.microsoft.com/office/drawing/2014/main" id="{88A1C4F7-6E11-E057-2ABB-DA3CDF74D0D9}"/>
              </a:ext>
            </a:extLst>
          </p:cNvPr>
          <p:cNvSpPr>
            <a:spLocks noGrp="1"/>
          </p:cNvSpPr>
          <p:nvPr>
            <p:ph type="subTitle" idx="1"/>
          </p:nvPr>
        </p:nvSpPr>
        <p:spPr>
          <a:xfrm>
            <a:off x="1371600" y="3657600"/>
            <a:ext cx="6400800" cy="1752600"/>
          </a:xfrm>
        </p:spPr>
        <p:txBody>
          <a:bodyPr/>
          <a:lstStyle/>
          <a:p>
            <a:pPr>
              <a:spcBef>
                <a:spcPts val="400"/>
              </a:spcBef>
            </a:pPr>
            <a:r>
              <a:rPr lang="en-US" dirty="0"/>
              <a:t>John Pennypacker</a:t>
            </a:r>
          </a:p>
          <a:p>
            <a:pPr>
              <a:spcBef>
                <a:spcPts val="400"/>
              </a:spcBef>
            </a:pPr>
            <a:r>
              <a:rPr lang="en-US" dirty="0"/>
              <a:t>SVP of Sales and Marketing</a:t>
            </a:r>
          </a:p>
          <a:p>
            <a:pPr>
              <a:spcBef>
                <a:spcPts val="400"/>
              </a:spcBef>
            </a:pPr>
            <a:r>
              <a:rPr lang="en-US" dirty="0"/>
              <a:t>Deep Cognition</a:t>
            </a:r>
          </a:p>
        </p:txBody>
      </p:sp>
      <p:pic>
        <p:nvPicPr>
          <p:cNvPr id="4" name="Picture 3">
            <a:extLst>
              <a:ext uri="{FF2B5EF4-FFF2-40B4-BE49-F238E27FC236}">
                <a16:creationId xmlns:a16="http://schemas.microsoft.com/office/drawing/2014/main" id="{570CA1CB-C339-4940-4FB1-8CFCEF2F4D85}"/>
              </a:ext>
            </a:extLst>
          </p:cNvPr>
          <p:cNvPicPr>
            <a:picLocks noChangeAspect="1"/>
          </p:cNvPicPr>
          <p:nvPr/>
        </p:nvPicPr>
        <p:blipFill>
          <a:blip r:embed="rId3"/>
          <a:stretch>
            <a:fillRect/>
          </a:stretch>
        </p:blipFill>
        <p:spPr>
          <a:xfrm>
            <a:off x="6549947" y="5410200"/>
            <a:ext cx="2133600" cy="1159863"/>
          </a:xfrm>
          <a:prstGeom prst="rect">
            <a:avLst/>
          </a:prstGeom>
        </p:spPr>
      </p:pic>
    </p:spTree>
    <p:extLst>
      <p:ext uri="{BB962C8B-B14F-4D97-AF65-F5344CB8AC3E}">
        <p14:creationId xmlns:p14="http://schemas.microsoft.com/office/powerpoint/2010/main" val="2493663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Google Shape;681;p102"/>
          <p:cNvSpPr txBox="1">
            <a:spLocks noGrp="1"/>
          </p:cNvSpPr>
          <p:nvPr>
            <p:ph type="body" sz="quarter" idx="4294967295"/>
          </p:nvPr>
        </p:nvSpPr>
        <p:spPr>
          <a:xfrm>
            <a:off x="5573201" y="2082825"/>
            <a:ext cx="2895301" cy="631801"/>
          </a:xfrm>
          <a:prstGeom prst="rect">
            <a:avLst/>
          </a:prstGeom>
        </p:spPr>
        <p:txBody>
          <a:bodyPr lIns="0" tIns="0" rIns="0" bIns="0">
            <a:normAutofit/>
          </a:bodyPr>
          <a:lstStyle/>
          <a:p>
            <a:pPr marL="0" indent="0">
              <a:lnSpc>
                <a:spcPct val="90000"/>
              </a:lnSpc>
              <a:buSzTx/>
              <a:buNone/>
              <a:defRPr sz="1600" b="1">
                <a:solidFill>
                  <a:srgbClr val="000000"/>
                </a:solidFill>
              </a:defRPr>
            </a:pPr>
            <a:r>
              <a:rPr dirty="0"/>
              <a:t>NCBFAA</a:t>
            </a:r>
          </a:p>
          <a:p>
            <a:pPr marL="0" indent="0">
              <a:lnSpc>
                <a:spcPct val="90000"/>
              </a:lnSpc>
              <a:spcBef>
                <a:spcPts val="1200"/>
              </a:spcBef>
              <a:buSzTx/>
              <a:buNone/>
              <a:defRPr sz="800">
                <a:solidFill>
                  <a:srgbClr val="000000"/>
                </a:solidFill>
              </a:defRPr>
            </a:pPr>
            <a:r>
              <a:rPr dirty="0"/>
              <a:t>AI-</a:t>
            </a:r>
            <a:r>
              <a:rPr dirty="0" err="1"/>
              <a:t>ssist</a:t>
            </a:r>
            <a:r>
              <a:rPr dirty="0"/>
              <a:t> Your Brokerage: Smart Strategies for Success!</a:t>
            </a:r>
          </a:p>
        </p:txBody>
      </p:sp>
      <p:sp>
        <p:nvSpPr>
          <p:cNvPr id="1261" name="Google Shape;682;p102"/>
          <p:cNvSpPr txBox="1"/>
          <p:nvPr/>
        </p:nvSpPr>
        <p:spPr>
          <a:xfrm>
            <a:off x="5573201" y="1133398"/>
            <a:ext cx="907451"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defRPr sz="700"/>
            </a:lvl1pPr>
          </a:lstStyle>
          <a:p>
            <a:pPr hangingPunct="0"/>
            <a:r>
              <a:rPr kern="0">
                <a:solidFill>
                  <a:srgbClr val="000000"/>
                </a:solidFill>
                <a:latin typeface="Helvetica Neue"/>
                <a:sym typeface="Helvetica Neue"/>
              </a:rPr>
              <a:t>April 2025</a:t>
            </a:r>
          </a:p>
        </p:txBody>
      </p:sp>
      <p:sp>
        <p:nvSpPr>
          <p:cNvPr id="1262" name="Google Shape;683;p102"/>
          <p:cNvSpPr/>
          <p:nvPr/>
        </p:nvSpPr>
        <p:spPr>
          <a:xfrm>
            <a:off x="1225731" y="1083474"/>
            <a:ext cx="1" cy="223501"/>
          </a:xfrm>
          <a:prstGeom prst="line">
            <a:avLst/>
          </a:prstGeom>
          <a:ln>
            <a:solidFill>
              <a:srgbClr val="000000"/>
            </a:solidFill>
          </a:ln>
        </p:spPr>
        <p:txBody>
          <a:bodyPr lIns="45719" rIns="45719"/>
          <a:lstStyle/>
          <a:p>
            <a:pPr hangingPunct="0"/>
            <a:endParaRPr sz="1400" kern="0">
              <a:solidFill>
                <a:srgbClr val="000000"/>
              </a:solidFill>
              <a:latin typeface="Helvetica Neue"/>
              <a:sym typeface="Helvetica Neue"/>
            </a:endParaRPr>
          </a:p>
        </p:txBody>
      </p:sp>
      <p:pic>
        <p:nvPicPr>
          <p:cNvPr id="1263" name="NCBFAA_Brand-Mark_Full-Color97d86973-d7f7-4b0e-9acd-a261f4dde663.pngGoogle Shape;684;p102" descr="NCBFAA_Brand-Mark_Full-Color97d86973-d7f7-4b0e-9acd-a261f4dde663.pngGoogle Shape;684;p102"/>
          <p:cNvPicPr>
            <a:picLocks noChangeAspect="1"/>
          </p:cNvPicPr>
          <p:nvPr/>
        </p:nvPicPr>
        <p:blipFill>
          <a:blip r:embed="rId2"/>
          <a:stretch>
            <a:fillRect/>
          </a:stretch>
        </p:blipFill>
        <p:spPr>
          <a:xfrm>
            <a:off x="1292126" y="964299"/>
            <a:ext cx="646013" cy="461850"/>
          </a:xfrm>
          <a:prstGeom prst="rect">
            <a:avLst/>
          </a:prstGeom>
          <a:ln w="12700">
            <a:miter lim="400000"/>
          </a:ln>
        </p:spPr>
      </p:pic>
      <p:grpSp>
        <p:nvGrpSpPr>
          <p:cNvPr id="2" name="Google Shape;376;p55">
            <a:extLst>
              <a:ext uri="{FF2B5EF4-FFF2-40B4-BE49-F238E27FC236}">
                <a16:creationId xmlns:a16="http://schemas.microsoft.com/office/drawing/2014/main" id="{9D681E9A-CA51-12B0-0AFB-597C3FD1E399}"/>
              </a:ext>
            </a:extLst>
          </p:cNvPr>
          <p:cNvGrpSpPr/>
          <p:nvPr/>
        </p:nvGrpSpPr>
        <p:grpSpPr>
          <a:xfrm>
            <a:off x="146041" y="2914184"/>
            <a:ext cx="8851642" cy="2572216"/>
            <a:chOff x="0" y="0"/>
            <a:chExt cx="8851641" cy="2572214"/>
          </a:xfrm>
        </p:grpSpPr>
        <p:sp>
          <p:nvSpPr>
            <p:cNvPr id="3" name="Google Shape;377;p55">
              <a:extLst>
                <a:ext uri="{FF2B5EF4-FFF2-40B4-BE49-F238E27FC236}">
                  <a16:creationId xmlns:a16="http://schemas.microsoft.com/office/drawing/2014/main" id="{F9CEF902-CB24-F108-0551-1BA27BFDE315}"/>
                </a:ext>
              </a:extLst>
            </p:cNvPr>
            <p:cNvSpPr/>
            <p:nvPr/>
          </p:nvSpPr>
          <p:spPr>
            <a:xfrm>
              <a:off x="0" y="0"/>
              <a:ext cx="2045356" cy="2529584"/>
            </a:xfrm>
            <a:custGeom>
              <a:avLst/>
              <a:gdLst/>
              <a:ahLst/>
              <a:cxnLst>
                <a:cxn ang="0">
                  <a:pos x="wd2" y="hd2"/>
                </a:cxn>
                <a:cxn ang="5400000">
                  <a:pos x="wd2" y="hd2"/>
                </a:cxn>
                <a:cxn ang="10800000">
                  <a:pos x="wd2" y="hd2"/>
                </a:cxn>
                <a:cxn ang="16200000">
                  <a:pos x="wd2" y="hd2"/>
                </a:cxn>
              </a:cxnLst>
              <a:rect l="0" t="0" r="r" b="b"/>
              <a:pathLst>
                <a:path w="21600" h="21600" extrusionOk="0">
                  <a:moveTo>
                    <a:pt x="10800" y="5888"/>
                  </a:moveTo>
                  <a:lnTo>
                    <a:pt x="14482" y="15646"/>
                  </a:lnTo>
                  <a:lnTo>
                    <a:pt x="7118" y="15646"/>
                  </a:lnTo>
                  <a:lnTo>
                    <a:pt x="10800" y="5888"/>
                  </a:lnTo>
                  <a:close/>
                  <a:moveTo>
                    <a:pt x="9245" y="0"/>
                  </a:moveTo>
                  <a:lnTo>
                    <a:pt x="0" y="21600"/>
                  </a:lnTo>
                  <a:lnTo>
                    <a:pt x="4623" y="21534"/>
                  </a:lnTo>
                  <a:lnTo>
                    <a:pt x="5768" y="18821"/>
                  </a:lnTo>
                  <a:lnTo>
                    <a:pt x="15832" y="18821"/>
                  </a:lnTo>
                  <a:lnTo>
                    <a:pt x="16937" y="21534"/>
                  </a:lnTo>
                  <a:lnTo>
                    <a:pt x="21600" y="21600"/>
                  </a:lnTo>
                  <a:lnTo>
                    <a:pt x="12355"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4" name="Google Shape;378;p55">
              <a:extLst>
                <a:ext uri="{FF2B5EF4-FFF2-40B4-BE49-F238E27FC236}">
                  <a16:creationId xmlns:a16="http://schemas.microsoft.com/office/drawing/2014/main" id="{A928CF5F-5BAB-3992-8B70-C92BC50D86FC}"/>
                </a:ext>
              </a:extLst>
            </p:cNvPr>
            <p:cNvSpPr/>
            <p:nvPr/>
          </p:nvSpPr>
          <p:spPr>
            <a:xfrm>
              <a:off x="2122839" y="3858"/>
              <a:ext cx="391248" cy="252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38"/>
                  </a:lnTo>
                  <a:lnTo>
                    <a:pt x="11120" y="10038"/>
                  </a:lnTo>
                  <a:lnTo>
                    <a:pt x="11120" y="7222"/>
                  </a:lnTo>
                  <a:lnTo>
                    <a:pt x="21600" y="7222"/>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5" name="Google Shape;379;p55">
              <a:extLst>
                <a:ext uri="{FF2B5EF4-FFF2-40B4-BE49-F238E27FC236}">
                  <a16:creationId xmlns:a16="http://schemas.microsoft.com/office/drawing/2014/main" id="{1074E8E9-5702-492E-A27B-11817E39F24C}"/>
                </a:ext>
              </a:extLst>
            </p:cNvPr>
            <p:cNvSpPr/>
            <p:nvPr/>
          </p:nvSpPr>
          <p:spPr>
            <a:xfrm>
              <a:off x="2688409" y="340897"/>
              <a:ext cx="836764" cy="22080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40"/>
                  </a:lnTo>
                  <a:cubicBezTo>
                    <a:pt x="0" y="21373"/>
                    <a:pt x="9100" y="21600"/>
                    <a:pt x="14000" y="21600"/>
                  </a:cubicBezTo>
                  <a:cubicBezTo>
                    <a:pt x="16600" y="21600"/>
                    <a:pt x="19099" y="21524"/>
                    <a:pt x="21600" y="21410"/>
                  </a:cubicBezTo>
                  <a:lnTo>
                    <a:pt x="21600" y="18000"/>
                  </a:lnTo>
                  <a:cubicBezTo>
                    <a:pt x="19899" y="18114"/>
                    <a:pt x="18200" y="18151"/>
                    <a:pt x="16500" y="18151"/>
                  </a:cubicBezTo>
                  <a:cubicBezTo>
                    <a:pt x="12500" y="18151"/>
                    <a:pt x="10100" y="17810"/>
                    <a:pt x="10100" y="14930"/>
                  </a:cubicBezTo>
                  <a:lnTo>
                    <a:pt x="10100" y="8185"/>
                  </a:lnTo>
                  <a:lnTo>
                    <a:pt x="20099" y="8185"/>
                  </a:lnTo>
                  <a:lnTo>
                    <a:pt x="20099" y="4964"/>
                  </a:lnTo>
                  <a:lnTo>
                    <a:pt x="10100" y="4964"/>
                  </a:lnTo>
                  <a:lnTo>
                    <a:pt x="101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6" name="Google Shape;380;p55">
              <a:extLst>
                <a:ext uri="{FF2B5EF4-FFF2-40B4-BE49-F238E27FC236}">
                  <a16:creationId xmlns:a16="http://schemas.microsoft.com/office/drawing/2014/main" id="{BAFB7638-660E-D0E0-D863-FCD531283A2B}"/>
                </a:ext>
              </a:extLst>
            </p:cNvPr>
            <p:cNvSpPr/>
            <p:nvPr/>
          </p:nvSpPr>
          <p:spPr>
            <a:xfrm>
              <a:off x="3482540"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3" y="0"/>
                    <a:pt x="0" y="4974"/>
                    <a:pt x="0" y="10800"/>
                  </a:cubicBezTo>
                  <a:cubicBezTo>
                    <a:pt x="0" y="16626"/>
                    <a:pt x="4283" y="21600"/>
                    <a:pt x="10494" y="21600"/>
                  </a:cubicBezTo>
                  <a:cubicBezTo>
                    <a:pt x="12894" y="21600"/>
                    <a:pt x="15529" y="20368"/>
                    <a:pt x="16847" y="18284"/>
                  </a:cubicBezTo>
                  <a:lnTo>
                    <a:pt x="16847" y="21079"/>
                  </a:lnTo>
                  <a:lnTo>
                    <a:pt x="21600" y="21079"/>
                  </a:lnTo>
                  <a:lnTo>
                    <a:pt x="21600" y="521"/>
                  </a:lnTo>
                  <a:lnTo>
                    <a:pt x="16847" y="521"/>
                  </a:lnTo>
                  <a:lnTo>
                    <a:pt x="16847" y="3316"/>
                  </a:lnTo>
                  <a:cubicBezTo>
                    <a:pt x="15529" y="1232"/>
                    <a:pt x="12894"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7" name="Google Shape;381;p55">
              <a:extLst>
                <a:ext uri="{FF2B5EF4-FFF2-40B4-BE49-F238E27FC236}">
                  <a16:creationId xmlns:a16="http://schemas.microsoft.com/office/drawing/2014/main" id="{D716C6B1-D2FF-2A48-9AD8-51CFEA3FD2C7}"/>
                </a:ext>
              </a:extLst>
            </p:cNvPr>
            <p:cNvSpPr/>
            <p:nvPr/>
          </p:nvSpPr>
          <p:spPr>
            <a:xfrm>
              <a:off x="5423308" y="805738"/>
              <a:ext cx="1557271" cy="1723846"/>
            </a:xfrm>
            <a:custGeom>
              <a:avLst/>
              <a:gdLst/>
              <a:ahLst/>
              <a:cxnLst>
                <a:cxn ang="0">
                  <a:pos x="wd2" y="hd2"/>
                </a:cxn>
                <a:cxn ang="5400000">
                  <a:pos x="wd2" y="hd2"/>
                </a:cxn>
                <a:cxn ang="10800000">
                  <a:pos x="wd2" y="hd2"/>
                </a:cxn>
                <a:cxn ang="16200000">
                  <a:pos x="wd2" y="hd2"/>
                </a:cxn>
              </a:cxnLst>
              <a:rect l="0" t="0" r="r" b="b"/>
              <a:pathLst>
                <a:path w="21600" h="21600" extrusionOk="0">
                  <a:moveTo>
                    <a:pt x="13110" y="0"/>
                  </a:moveTo>
                  <a:cubicBezTo>
                    <a:pt x="9672" y="0"/>
                    <a:pt x="6931" y="1214"/>
                    <a:pt x="5481" y="3446"/>
                  </a:cubicBezTo>
                  <a:lnTo>
                    <a:pt x="5481" y="534"/>
                  </a:lnTo>
                  <a:lnTo>
                    <a:pt x="0" y="534"/>
                  </a:lnTo>
                  <a:lnTo>
                    <a:pt x="0" y="21600"/>
                  </a:lnTo>
                  <a:lnTo>
                    <a:pt x="5481" y="21600"/>
                  </a:lnTo>
                  <a:lnTo>
                    <a:pt x="5481" y="10679"/>
                  </a:lnTo>
                  <a:cubicBezTo>
                    <a:pt x="5481" y="7087"/>
                    <a:pt x="7308" y="4320"/>
                    <a:pt x="11069" y="4320"/>
                  </a:cubicBezTo>
                  <a:cubicBezTo>
                    <a:pt x="14991" y="4320"/>
                    <a:pt x="16173" y="7087"/>
                    <a:pt x="16173" y="10679"/>
                  </a:cubicBezTo>
                  <a:lnTo>
                    <a:pt x="16173" y="21600"/>
                  </a:lnTo>
                  <a:lnTo>
                    <a:pt x="21600" y="21600"/>
                  </a:lnTo>
                  <a:lnTo>
                    <a:pt x="21600" y="9077"/>
                  </a:lnTo>
                  <a:cubicBezTo>
                    <a:pt x="21600" y="6165"/>
                    <a:pt x="21278" y="4417"/>
                    <a:pt x="20096" y="2816"/>
                  </a:cubicBezTo>
                  <a:cubicBezTo>
                    <a:pt x="18806" y="1068"/>
                    <a:pt x="16442" y="0"/>
                    <a:pt x="1311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8" name="Google Shape;382;p55">
              <a:extLst>
                <a:ext uri="{FF2B5EF4-FFF2-40B4-BE49-F238E27FC236}">
                  <a16:creationId xmlns:a16="http://schemas.microsoft.com/office/drawing/2014/main" id="{CBA70268-0B0E-58B7-9B14-4D1F299D83C9}"/>
                </a:ext>
              </a:extLst>
            </p:cNvPr>
            <p:cNvSpPr/>
            <p:nvPr/>
          </p:nvSpPr>
          <p:spPr>
            <a:xfrm>
              <a:off x="7073558" y="805738"/>
              <a:ext cx="1778084" cy="1766478"/>
            </a:xfrm>
            <a:custGeom>
              <a:avLst/>
              <a:gdLst/>
              <a:ahLst/>
              <a:cxnLst>
                <a:cxn ang="0">
                  <a:pos x="wd2" y="hd2"/>
                </a:cxn>
                <a:cxn ang="5400000">
                  <a:pos x="wd2" y="hd2"/>
                </a:cxn>
                <a:cxn ang="10800000">
                  <a:pos x="wd2" y="hd2"/>
                </a:cxn>
                <a:cxn ang="16200000">
                  <a:pos x="wd2" y="hd2"/>
                </a:cxn>
              </a:cxnLst>
              <a:rect l="0" t="0" r="r" b="b"/>
              <a:pathLst>
                <a:path w="21600" h="21600" extrusionOk="0">
                  <a:moveTo>
                    <a:pt x="10777" y="4263"/>
                  </a:moveTo>
                  <a:cubicBezTo>
                    <a:pt x="14447" y="4263"/>
                    <a:pt x="16847" y="7247"/>
                    <a:pt x="16847" y="10800"/>
                  </a:cubicBezTo>
                  <a:cubicBezTo>
                    <a:pt x="16847" y="14305"/>
                    <a:pt x="14447" y="17289"/>
                    <a:pt x="10777" y="17289"/>
                  </a:cubicBezTo>
                  <a:cubicBezTo>
                    <a:pt x="7153" y="17289"/>
                    <a:pt x="4800" y="14305"/>
                    <a:pt x="4800" y="10800"/>
                  </a:cubicBezTo>
                  <a:cubicBezTo>
                    <a:pt x="4800" y="7247"/>
                    <a:pt x="7153" y="4263"/>
                    <a:pt x="10777" y="4263"/>
                  </a:cubicBezTo>
                  <a:close/>
                  <a:moveTo>
                    <a:pt x="10494" y="0"/>
                  </a:moveTo>
                  <a:cubicBezTo>
                    <a:pt x="4282" y="0"/>
                    <a:pt x="0" y="4974"/>
                    <a:pt x="0" y="10800"/>
                  </a:cubicBezTo>
                  <a:cubicBezTo>
                    <a:pt x="0" y="16626"/>
                    <a:pt x="4282" y="21600"/>
                    <a:pt x="10494" y="21600"/>
                  </a:cubicBezTo>
                  <a:cubicBezTo>
                    <a:pt x="12894" y="21600"/>
                    <a:pt x="15576" y="20368"/>
                    <a:pt x="16847" y="18284"/>
                  </a:cubicBezTo>
                  <a:lnTo>
                    <a:pt x="16847" y="21079"/>
                  </a:lnTo>
                  <a:lnTo>
                    <a:pt x="21600" y="21079"/>
                  </a:lnTo>
                  <a:lnTo>
                    <a:pt x="21600" y="521"/>
                  </a:lnTo>
                  <a:lnTo>
                    <a:pt x="16847" y="521"/>
                  </a:lnTo>
                  <a:lnTo>
                    <a:pt x="16847" y="3316"/>
                  </a:lnTo>
                  <a:cubicBezTo>
                    <a:pt x="15576" y="1232"/>
                    <a:pt x="12894"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grpSp>
      <p:grpSp>
        <p:nvGrpSpPr>
          <p:cNvPr id="9" name="Google Shape;365;p55">
            <a:extLst>
              <a:ext uri="{FF2B5EF4-FFF2-40B4-BE49-F238E27FC236}">
                <a16:creationId xmlns:a16="http://schemas.microsoft.com/office/drawing/2014/main" id="{BBE3537E-33FA-CB5F-1512-A73C909992F3}"/>
              </a:ext>
            </a:extLst>
          </p:cNvPr>
          <p:cNvGrpSpPr/>
          <p:nvPr/>
        </p:nvGrpSpPr>
        <p:grpSpPr>
          <a:xfrm>
            <a:off x="522147" y="1124749"/>
            <a:ext cx="597257" cy="140950"/>
            <a:chOff x="0" y="0"/>
            <a:chExt cx="597256" cy="140949"/>
          </a:xfrm>
        </p:grpSpPr>
        <p:sp>
          <p:nvSpPr>
            <p:cNvPr id="10" name="Google Shape;366;p55">
              <a:extLst>
                <a:ext uri="{FF2B5EF4-FFF2-40B4-BE49-F238E27FC236}">
                  <a16:creationId xmlns:a16="http://schemas.microsoft.com/office/drawing/2014/main" id="{071DCB6A-99A9-28AE-7170-9D00EE0D11A3}"/>
                </a:ext>
              </a:extLst>
            </p:cNvPr>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1" name="Google Shape;367;p55">
              <a:extLst>
                <a:ext uri="{FF2B5EF4-FFF2-40B4-BE49-F238E27FC236}">
                  <a16:creationId xmlns:a16="http://schemas.microsoft.com/office/drawing/2014/main" id="{6BA401BC-A841-3B27-E417-C5AE7A5B48C4}"/>
                </a:ext>
              </a:extLst>
            </p:cNvPr>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2" name="Google Shape;368;p55">
              <a:extLst>
                <a:ext uri="{FF2B5EF4-FFF2-40B4-BE49-F238E27FC236}">
                  <a16:creationId xmlns:a16="http://schemas.microsoft.com/office/drawing/2014/main" id="{DE9FD9BE-F887-C8C5-24BD-24F7C3820484}"/>
                </a:ext>
              </a:extLst>
            </p:cNvPr>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3" name="Google Shape;369;p55">
              <a:extLst>
                <a:ext uri="{FF2B5EF4-FFF2-40B4-BE49-F238E27FC236}">
                  <a16:creationId xmlns:a16="http://schemas.microsoft.com/office/drawing/2014/main" id="{CD701718-2631-C9E8-2696-23601C229DF1}"/>
                </a:ext>
              </a:extLst>
            </p:cNvPr>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4" name="Google Shape;370;p55">
              <a:extLst>
                <a:ext uri="{FF2B5EF4-FFF2-40B4-BE49-F238E27FC236}">
                  <a16:creationId xmlns:a16="http://schemas.microsoft.com/office/drawing/2014/main" id="{CE5A4D9F-7833-14A7-C284-43E24CB654ED}"/>
                </a:ext>
              </a:extLst>
            </p:cNvPr>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5" name="Google Shape;371;p55">
              <a:extLst>
                <a:ext uri="{FF2B5EF4-FFF2-40B4-BE49-F238E27FC236}">
                  <a16:creationId xmlns:a16="http://schemas.microsoft.com/office/drawing/2014/main" id="{43C9F5BB-B8CD-534D-2D18-4AEC729B7310}"/>
                </a:ext>
              </a:extLst>
            </p:cNvPr>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6" name="Google Shape;372;p55">
              <a:extLst>
                <a:ext uri="{FF2B5EF4-FFF2-40B4-BE49-F238E27FC236}">
                  <a16:creationId xmlns:a16="http://schemas.microsoft.com/office/drawing/2014/main" id="{B90862F2-9A70-0FBE-624B-8EE7551A19EA}"/>
                </a:ext>
              </a:extLst>
            </p:cNvPr>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7" name="Google Shape;373;p55">
              <a:extLst>
                <a:ext uri="{FF2B5EF4-FFF2-40B4-BE49-F238E27FC236}">
                  <a16:creationId xmlns:a16="http://schemas.microsoft.com/office/drawing/2014/main" id="{08F5EB1F-5C90-EFED-705B-A67829178C39}"/>
                </a:ext>
              </a:extLst>
            </p:cNvPr>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8" name="Google Shape;374;p55">
              <a:extLst>
                <a:ext uri="{FF2B5EF4-FFF2-40B4-BE49-F238E27FC236}">
                  <a16:creationId xmlns:a16="http://schemas.microsoft.com/office/drawing/2014/main" id="{AC868903-D2D7-2C5C-5C6C-2803BF1A5632}"/>
                </a:ext>
              </a:extLst>
            </p:cNvPr>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9" name="Google Shape;375;p55">
              <a:extLst>
                <a:ext uri="{FF2B5EF4-FFF2-40B4-BE49-F238E27FC236}">
                  <a16:creationId xmlns:a16="http://schemas.microsoft.com/office/drawing/2014/main" id="{63723350-7BD0-7E9D-5086-4C70AA7D2CFE}"/>
                </a:ext>
              </a:extLst>
            </p:cNvPr>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Google Shape;689;p103"/>
          <p:cNvSpPr/>
          <p:nvPr/>
        </p:nvSpPr>
        <p:spPr>
          <a:xfrm>
            <a:off x="0" y="857250"/>
            <a:ext cx="9144000" cy="5143500"/>
          </a:xfrm>
          <a:prstGeom prst="rect">
            <a:avLst/>
          </a:prstGeom>
          <a:solidFill>
            <a:srgbClr val="000000"/>
          </a:solidFill>
          <a:ln w="12700">
            <a:miter lim="400000"/>
          </a:ln>
        </p:spPr>
        <p:txBody>
          <a:bodyPr lIns="45719" rIns="45719" anchor="ctr"/>
          <a:lstStyle/>
          <a:p>
            <a:pPr algn="ctr" hangingPunct="0"/>
            <a:endParaRPr sz="1400" kern="0">
              <a:solidFill>
                <a:srgbClr val="000000"/>
              </a:solidFill>
              <a:latin typeface="Helvetica Neue"/>
              <a:sym typeface="Helvetica Neue"/>
            </a:endParaRPr>
          </a:p>
        </p:txBody>
      </p:sp>
      <p:sp>
        <p:nvSpPr>
          <p:cNvPr id="1266" name="Google Shape;690;p103"/>
          <p:cNvSpPr txBox="1"/>
          <p:nvPr/>
        </p:nvSpPr>
        <p:spPr>
          <a:xfrm>
            <a:off x="522026" y="2817491"/>
            <a:ext cx="3486639" cy="2381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hangingPunct="0">
              <a:lnSpc>
                <a:spcPct val="90000"/>
              </a:lnSpc>
              <a:defRPr sz="2200" b="1">
                <a:solidFill>
                  <a:srgbClr val="DFDCD4"/>
                </a:solidFill>
              </a:defRPr>
            </a:pPr>
            <a:r>
              <a:rPr sz="2200" b="1" kern="0" dirty="0">
                <a:solidFill>
                  <a:srgbClr val="DFDCD4"/>
                </a:solidFill>
                <a:latin typeface="Helvetica Neue"/>
                <a:sym typeface="Helvetica Neue"/>
              </a:rPr>
              <a:t>The Only Product Network Connecting Logistics Providers with Their Customers and Regulators to Keep Supply Chains Moving</a:t>
            </a:r>
          </a:p>
          <a:p>
            <a:pPr hangingPunct="0">
              <a:lnSpc>
                <a:spcPct val="115000"/>
              </a:lnSpc>
              <a:defRPr sz="800">
                <a:solidFill>
                  <a:srgbClr val="FFFFFF"/>
                </a:solidFill>
              </a:defRPr>
            </a:pPr>
            <a:endParaRPr sz="800" kern="0" dirty="0">
              <a:solidFill>
                <a:srgbClr val="FFFFFF"/>
              </a:solidFill>
              <a:latin typeface="Helvetica Neue"/>
              <a:sym typeface="Helvetica Neue"/>
            </a:endParaRPr>
          </a:p>
          <a:p>
            <a:pPr hangingPunct="0">
              <a:lnSpc>
                <a:spcPct val="115000"/>
              </a:lnSpc>
              <a:defRPr sz="800">
                <a:solidFill>
                  <a:srgbClr val="FFFFFF"/>
                </a:solidFill>
              </a:defRPr>
            </a:pPr>
            <a:endParaRPr sz="800" kern="0" dirty="0">
              <a:solidFill>
                <a:srgbClr val="FFFFFF"/>
              </a:solidFill>
              <a:latin typeface="Helvetica Neue"/>
              <a:sym typeface="Helvetica Neue"/>
            </a:endParaRPr>
          </a:p>
          <a:p>
            <a:pPr hangingPunct="0">
              <a:lnSpc>
                <a:spcPct val="115000"/>
              </a:lnSpc>
              <a:defRPr sz="800">
                <a:solidFill>
                  <a:srgbClr val="FFFFFF"/>
                </a:solidFill>
              </a:defRPr>
            </a:pPr>
            <a:r>
              <a:rPr sz="800" kern="0" dirty="0">
                <a:solidFill>
                  <a:srgbClr val="FFFFFF"/>
                </a:solidFill>
                <a:latin typeface="Helvetica Neue"/>
                <a:sym typeface="Helvetica Neue"/>
              </a:rPr>
              <a:t>Altana brings together data, task workflows, and stakeholders to create a network that facilitates faster and safer cross-border trade.</a:t>
            </a:r>
          </a:p>
        </p:txBody>
      </p:sp>
      <p:grpSp>
        <p:nvGrpSpPr>
          <p:cNvPr id="1277" name="Google Shape;691;p103"/>
          <p:cNvGrpSpPr/>
          <p:nvPr/>
        </p:nvGrpSpPr>
        <p:grpSpPr>
          <a:xfrm>
            <a:off x="544060" y="2026903"/>
            <a:ext cx="1797425" cy="424186"/>
            <a:chOff x="0" y="0"/>
            <a:chExt cx="1797424" cy="424184"/>
          </a:xfrm>
        </p:grpSpPr>
        <p:sp>
          <p:nvSpPr>
            <p:cNvPr id="1267" name="Google Shape;692;p103"/>
            <p:cNvSpPr/>
            <p:nvPr/>
          </p:nvSpPr>
          <p:spPr>
            <a:xfrm>
              <a:off x="504499" y="24317"/>
              <a:ext cx="298632" cy="369327"/>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68" name="Google Shape;693;p103"/>
            <p:cNvSpPr/>
            <p:nvPr/>
          </p:nvSpPr>
          <p:spPr>
            <a:xfrm>
              <a:off x="814440" y="25449"/>
              <a:ext cx="57689" cy="3681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69" name="Google Shape;694;p103"/>
            <p:cNvSpPr/>
            <p:nvPr/>
          </p:nvSpPr>
          <p:spPr>
            <a:xfrm>
              <a:off x="897018" y="74090"/>
              <a:ext cx="122166" cy="3229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70" name="Google Shape;695;p103"/>
            <p:cNvSpPr/>
            <p:nvPr/>
          </p:nvSpPr>
          <p:spPr>
            <a:xfrm>
              <a:off x="1013525" y="141962"/>
              <a:ext cx="259038" cy="257906"/>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71" name="Google Shape;696;p103"/>
            <p:cNvSpPr/>
            <p:nvPr/>
          </p:nvSpPr>
          <p:spPr>
            <a:xfrm>
              <a:off x="1296319" y="141962"/>
              <a:ext cx="227931" cy="251682"/>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72" name="Google Shape;697;p103"/>
            <p:cNvSpPr/>
            <p:nvPr/>
          </p:nvSpPr>
          <p:spPr>
            <a:xfrm>
              <a:off x="1537822" y="141962"/>
              <a:ext cx="259603" cy="257906"/>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73" name="Google Shape;698;p103"/>
            <p:cNvSpPr/>
            <p:nvPr/>
          </p:nvSpPr>
          <p:spPr>
            <a:xfrm>
              <a:off x="0" y="220579"/>
              <a:ext cx="203612" cy="2036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74" name="Google Shape;699;p103"/>
            <p:cNvSpPr/>
            <p:nvPr/>
          </p:nvSpPr>
          <p:spPr>
            <a:xfrm>
              <a:off x="0" y="-1"/>
              <a:ext cx="203612" cy="2036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75" name="Google Shape;700;p103"/>
            <p:cNvSpPr/>
            <p:nvPr/>
          </p:nvSpPr>
          <p:spPr>
            <a:xfrm>
              <a:off x="212092" y="0"/>
              <a:ext cx="212094" cy="4241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76" name="Google Shape;701;p103"/>
            <p:cNvSpPr/>
            <p:nvPr/>
          </p:nvSpPr>
          <p:spPr>
            <a:xfrm>
              <a:off x="106329" y="106329"/>
              <a:ext cx="105764" cy="211527"/>
            </a:xfrm>
            <a:prstGeom prst="rect">
              <a:avLst/>
            </a:pr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grpSp>
      <p:sp>
        <p:nvSpPr>
          <p:cNvPr id="1278" name="Google Shape;702;p103"/>
          <p:cNvSpPr txBox="1"/>
          <p:nvPr/>
        </p:nvSpPr>
        <p:spPr>
          <a:xfrm>
            <a:off x="7719356" y="5807731"/>
            <a:ext cx="1278601" cy="7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gn="r">
              <a:defRPr sz="500"/>
            </a:lvl1pPr>
          </a:lstStyle>
          <a:p>
            <a:pPr hangingPunct="0"/>
            <a:r>
              <a:rPr kern="0">
                <a:solidFill>
                  <a:srgbClr val="000000"/>
                </a:solidFill>
                <a:latin typeface="Helvetica Neue"/>
                <a:sym typeface="Helvetica Neue"/>
              </a:rPr>
              <a:t>© Altana Proprietary. All Rights Reserved</a:t>
            </a:r>
          </a:p>
        </p:txBody>
      </p:sp>
      <p:sp>
        <p:nvSpPr>
          <p:cNvPr id="1279" name="Google Shape;703;p103"/>
          <p:cNvSpPr/>
          <p:nvPr/>
        </p:nvSpPr>
        <p:spPr>
          <a:xfrm>
            <a:off x="537650" y="3704661"/>
            <a:ext cx="307801" cy="1"/>
          </a:xfrm>
          <a:prstGeom prst="line">
            <a:avLst/>
          </a:prstGeom>
          <a:ln w="19050">
            <a:solidFill>
              <a:srgbClr val="B87A1F"/>
            </a:solidFill>
          </a:ln>
        </p:spPr>
        <p:txBody>
          <a:bodyPr lIns="45719" rIns="45719"/>
          <a:lstStyle/>
          <a:p>
            <a:pPr hangingPunct="0"/>
            <a:endParaRPr sz="1400" kern="0">
              <a:solidFill>
                <a:srgbClr val="000000"/>
              </a:solidFill>
              <a:latin typeface="Helvetica Neue"/>
              <a:sym typeface="Helvetica Neue"/>
            </a:endParaRPr>
          </a:p>
        </p:txBody>
      </p:sp>
      <p:sp>
        <p:nvSpPr>
          <p:cNvPr id="1280" name="Google Shape;704;p103"/>
          <p:cNvSpPr/>
          <p:nvPr/>
        </p:nvSpPr>
        <p:spPr>
          <a:xfrm>
            <a:off x="1292126" y="4003834"/>
            <a:ext cx="1430101" cy="1"/>
          </a:xfrm>
          <a:prstGeom prst="line">
            <a:avLst/>
          </a:prstGeom>
          <a:ln w="19050">
            <a:solidFill>
              <a:srgbClr val="006ED1"/>
            </a:solidFill>
          </a:ln>
        </p:spPr>
        <p:txBody>
          <a:bodyPr lIns="45719" rIns="45719"/>
          <a:lstStyle/>
          <a:p>
            <a:pPr hangingPunct="0"/>
            <a:endParaRPr sz="1400" kern="0">
              <a:solidFill>
                <a:srgbClr val="000000"/>
              </a:solidFill>
              <a:latin typeface="Helvetica Neue"/>
              <a:sym typeface="Helvetica Neue"/>
            </a:endParaRPr>
          </a:p>
        </p:txBody>
      </p:sp>
      <p:sp>
        <p:nvSpPr>
          <p:cNvPr id="1281" name="Google Shape;705;p103"/>
          <p:cNvSpPr/>
          <p:nvPr/>
        </p:nvSpPr>
        <p:spPr>
          <a:xfrm>
            <a:off x="537650" y="4306812"/>
            <a:ext cx="346801" cy="1"/>
          </a:xfrm>
          <a:prstGeom prst="line">
            <a:avLst/>
          </a:prstGeom>
          <a:ln w="19050">
            <a:solidFill>
              <a:srgbClr val="007C4C"/>
            </a:solidFill>
          </a:ln>
        </p:spPr>
        <p:txBody>
          <a:bodyPr lIns="45719" rIns="45719"/>
          <a:lstStyle/>
          <a:p>
            <a:pPr hangingPunct="0"/>
            <a:endParaRPr sz="1400" kern="0">
              <a:solidFill>
                <a:srgbClr val="000000"/>
              </a:solidFill>
              <a:latin typeface="Helvetica Neue"/>
              <a:sym typeface="Helvetica Neue"/>
            </a:endParaRPr>
          </a:p>
        </p:txBody>
      </p:sp>
      <p:sp>
        <p:nvSpPr>
          <p:cNvPr id="1282" name="Google Shape;706;p103"/>
          <p:cNvSpPr/>
          <p:nvPr/>
        </p:nvSpPr>
        <p:spPr>
          <a:xfrm>
            <a:off x="1825144" y="3707207"/>
            <a:ext cx="1245902" cy="1"/>
          </a:xfrm>
          <a:prstGeom prst="line">
            <a:avLst/>
          </a:prstGeom>
          <a:ln w="19050">
            <a:solidFill>
              <a:srgbClr val="B87A1F"/>
            </a:solidFill>
          </a:ln>
        </p:spPr>
        <p:txBody>
          <a:bodyPr lIns="45719" rIns="45719"/>
          <a:lstStyle/>
          <a:p>
            <a:pPr hangingPunct="0"/>
            <a:endParaRPr sz="1400" kern="0">
              <a:solidFill>
                <a:srgbClr val="000000"/>
              </a:solidFill>
              <a:latin typeface="Helvetica Neue"/>
              <a:sym typeface="Helvetica Neue"/>
            </a:endParaRPr>
          </a:p>
        </p:txBody>
      </p:sp>
      <p:sp>
        <p:nvSpPr>
          <p:cNvPr id="1283" name="Google Shape;707;p103"/>
          <p:cNvSpPr/>
          <p:nvPr/>
        </p:nvSpPr>
        <p:spPr>
          <a:xfrm>
            <a:off x="6186350" y="857250"/>
            <a:ext cx="2957701" cy="5143500"/>
          </a:xfrm>
          <a:prstGeom prst="rect">
            <a:avLst/>
          </a:prstGeom>
          <a:solidFill>
            <a:srgbClr val="161615"/>
          </a:solidFill>
          <a:ln w="12700">
            <a:miter lim="400000"/>
          </a:ln>
        </p:spPr>
        <p:txBody>
          <a:bodyPr lIns="45719" rIns="45719" anchor="ctr"/>
          <a:lstStyle/>
          <a:p>
            <a:pPr algn="ctr" hangingPunct="0"/>
            <a:endParaRPr sz="1400" kern="0">
              <a:solidFill>
                <a:srgbClr val="000000"/>
              </a:solidFill>
              <a:latin typeface="Helvetica Neue"/>
              <a:sym typeface="Helvetica Neue"/>
            </a:endParaRPr>
          </a:p>
        </p:txBody>
      </p:sp>
      <p:sp>
        <p:nvSpPr>
          <p:cNvPr id="1284" name="Google Shape;708;p103"/>
          <p:cNvSpPr/>
          <p:nvPr/>
        </p:nvSpPr>
        <p:spPr>
          <a:xfrm>
            <a:off x="1046550" y="3704661"/>
            <a:ext cx="672601" cy="1"/>
          </a:xfrm>
          <a:prstGeom prst="line">
            <a:avLst/>
          </a:prstGeom>
          <a:ln w="19050">
            <a:solidFill>
              <a:srgbClr val="B87A1F"/>
            </a:solidFill>
          </a:ln>
        </p:spPr>
        <p:txBody>
          <a:bodyPr lIns="45719" rIns="45719"/>
          <a:lstStyle/>
          <a:p>
            <a:pPr hangingPunct="0"/>
            <a:endParaRPr sz="1400" kern="0">
              <a:solidFill>
                <a:srgbClr val="000000"/>
              </a:solidFill>
              <a:latin typeface="Helvetica Neue"/>
              <a:sym typeface="Helvetica Neue"/>
            </a:endParaRPr>
          </a:p>
        </p:txBody>
      </p:sp>
      <p:pic>
        <p:nvPicPr>
          <p:cNvPr id="1285" name="AltanaNetworkGlobe.gifGoogle Shape;709;p103" descr="AltanaNetworkGlobe.gifGoogle Shape;709;p103"/>
          <p:cNvPicPr>
            <a:picLocks/>
          </p:cNvPicPr>
          <p:nvPr/>
        </p:nvPicPr>
        <p:blipFill>
          <a:blip r:embed="rId3"/>
          <a:stretch>
            <a:fillRect/>
          </a:stretch>
        </p:blipFill>
        <p:spPr>
          <a:xfrm>
            <a:off x="4524782" y="1336964"/>
            <a:ext cx="4184077" cy="4184077"/>
          </a:xfrm>
          <a:prstGeom prst="rect">
            <a:avLst/>
          </a:prstGeom>
          <a:ln w="12700">
            <a:miter lim="400000"/>
          </a:ln>
        </p:spPr>
      </p:pic>
      <p:sp>
        <p:nvSpPr>
          <p:cNvPr id="1286" name="Google Shape;710;p103"/>
          <p:cNvSpPr/>
          <p:nvPr/>
        </p:nvSpPr>
        <p:spPr>
          <a:xfrm>
            <a:off x="1064325" y="4306812"/>
            <a:ext cx="886801" cy="1"/>
          </a:xfrm>
          <a:prstGeom prst="line">
            <a:avLst/>
          </a:prstGeom>
          <a:ln w="19050">
            <a:solidFill>
              <a:srgbClr val="007C4C"/>
            </a:solidFill>
          </a:ln>
        </p:spPr>
        <p:txBody>
          <a:bodyPr lIns="45719" rIns="45719"/>
          <a:lstStyle/>
          <a:p>
            <a:pPr hangingPunct="0"/>
            <a:endParaRPr sz="1400" kern="0">
              <a:solidFill>
                <a:srgbClr val="000000"/>
              </a:solidFill>
              <a:latin typeface="Helvetica Neue"/>
              <a:sym typeface="Helvetica Neue"/>
            </a:endParaRPr>
          </a:p>
        </p:txBody>
      </p:sp>
      <p:grpSp>
        <p:nvGrpSpPr>
          <p:cNvPr id="1297" name="Google Shape;711;p103"/>
          <p:cNvGrpSpPr/>
          <p:nvPr/>
        </p:nvGrpSpPr>
        <p:grpSpPr>
          <a:xfrm>
            <a:off x="522148" y="1114948"/>
            <a:ext cx="597257" cy="140950"/>
            <a:chOff x="0" y="0"/>
            <a:chExt cx="597256" cy="140949"/>
          </a:xfrm>
        </p:grpSpPr>
        <p:sp>
          <p:nvSpPr>
            <p:cNvPr id="1287" name="Google Shape;712;p103"/>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88" name="Google Shape;713;p103"/>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89" name="Google Shape;714;p103"/>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90" name="Google Shape;715;p103"/>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91" name="Google Shape;716;p103"/>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92" name="Google Shape;717;p103"/>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93" name="Google Shape;718;p103"/>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94" name="Google Shape;719;p103"/>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95" name="Google Shape;720;p103"/>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296" name="Google Shape;721;p103"/>
            <p:cNvSpPr/>
            <p:nvPr/>
          </p:nvSpPr>
          <p:spPr>
            <a:xfrm>
              <a:off x="35331" y="35331"/>
              <a:ext cx="35145" cy="70288"/>
            </a:xfrm>
            <a:prstGeom prst="rect">
              <a:avLst/>
            </a:pr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grpSp>
      <p:pic>
        <p:nvPicPr>
          <p:cNvPr id="1298" name="NCBFAA_Brand-Mark_Full-Color97d86973-d7f7-4b0e-9acd-a261f4dde663.pngGoogle Shape;722;p103" descr="NCBFAA_Brand-Mark_Full-Color97d86973-d7f7-4b0e-9acd-a261f4dde663.pngGoogle Shape;722;p103"/>
          <p:cNvPicPr>
            <a:picLocks noChangeAspect="1"/>
          </p:cNvPicPr>
          <p:nvPr/>
        </p:nvPicPr>
        <p:blipFill>
          <a:blip r:embed="rId4"/>
          <a:stretch>
            <a:fillRect/>
          </a:stretch>
        </p:blipFill>
        <p:spPr>
          <a:xfrm>
            <a:off x="1292126" y="964299"/>
            <a:ext cx="646013" cy="461850"/>
          </a:xfrm>
          <a:prstGeom prst="rect">
            <a:avLst/>
          </a:prstGeom>
          <a:ln w="12700">
            <a:miter lim="400000"/>
          </a:ln>
        </p:spPr>
      </p:pic>
      <p:sp>
        <p:nvSpPr>
          <p:cNvPr id="1299" name="Google Shape;723;p103"/>
          <p:cNvSpPr/>
          <p:nvPr/>
        </p:nvSpPr>
        <p:spPr>
          <a:xfrm>
            <a:off x="1225731" y="1081232"/>
            <a:ext cx="1" cy="223501"/>
          </a:xfrm>
          <a:prstGeom prst="line">
            <a:avLst/>
          </a:prstGeom>
          <a:ln>
            <a:solidFill>
              <a:srgbClr val="FFFFFF"/>
            </a:solidFill>
          </a:ln>
        </p:spPr>
        <p:txBody>
          <a:bodyPr lIns="45719" rIns="45719"/>
          <a:lstStyle/>
          <a:p>
            <a:pPr hangingPunct="0"/>
            <a:endParaRPr sz="1400" kern="0">
              <a:solidFill>
                <a:srgbClr val="000000"/>
              </a:solidFill>
              <a:latin typeface="Helvetica Neue"/>
              <a:sym typeface="Helvetica Neue"/>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9B77C-51DF-016A-7677-72E1D68F48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E8A8F5D-27C8-9434-FE03-4EE58E3EA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2" name="Title 1">
            <a:extLst>
              <a:ext uri="{FF2B5EF4-FFF2-40B4-BE49-F238E27FC236}">
                <a16:creationId xmlns:a16="http://schemas.microsoft.com/office/drawing/2014/main" id="{DD43B538-6340-6954-388D-540F4FC08D8E}"/>
              </a:ext>
            </a:extLst>
          </p:cNvPr>
          <p:cNvSpPr>
            <a:spLocks noGrp="1"/>
          </p:cNvSpPr>
          <p:nvPr>
            <p:ph type="ctrTitle"/>
          </p:nvPr>
        </p:nvSpPr>
        <p:spPr>
          <a:xfrm>
            <a:off x="685800" y="1981200"/>
            <a:ext cx="7772400" cy="1470025"/>
          </a:xfrm>
        </p:spPr>
        <p:txBody>
          <a:bodyPr>
            <a:normAutofit fontScale="90000"/>
          </a:bodyPr>
          <a:lstStyle/>
          <a:p>
            <a:r>
              <a:rPr lang="en-US" b="1" i="0" dirty="0">
                <a:solidFill>
                  <a:srgbClr val="222222"/>
                </a:solidFill>
                <a:effectLst/>
                <a:latin typeface="Aptos" panose="020B0004020202020204" pitchFamily="34" charset="0"/>
              </a:rPr>
              <a:t>“AI-</a:t>
            </a:r>
            <a:r>
              <a:rPr lang="en-US" b="1" i="0" dirty="0" err="1">
                <a:solidFill>
                  <a:srgbClr val="222222"/>
                </a:solidFill>
                <a:effectLst/>
                <a:latin typeface="Aptos" panose="020B0004020202020204" pitchFamily="34" charset="0"/>
              </a:rPr>
              <a:t>ssist</a:t>
            </a:r>
            <a:r>
              <a:rPr lang="en-US" b="1" i="0" dirty="0">
                <a:solidFill>
                  <a:srgbClr val="222222"/>
                </a:solidFill>
                <a:effectLst/>
                <a:latin typeface="Aptos" panose="020B0004020202020204" pitchFamily="34" charset="0"/>
              </a:rPr>
              <a:t>” Your Brokerage: </a:t>
            </a:r>
            <a:br>
              <a:rPr lang="en-US" b="1" i="0" dirty="0">
                <a:solidFill>
                  <a:srgbClr val="222222"/>
                </a:solidFill>
                <a:effectLst/>
                <a:latin typeface="Aptos" panose="020B0004020202020204" pitchFamily="34" charset="0"/>
              </a:rPr>
            </a:br>
            <a:r>
              <a:rPr lang="en-US" b="1" i="0" dirty="0">
                <a:solidFill>
                  <a:srgbClr val="222222"/>
                </a:solidFill>
                <a:effectLst/>
                <a:latin typeface="Aptos" panose="020B0004020202020204" pitchFamily="34" charset="0"/>
              </a:rPr>
              <a:t>Smart Strategies for Success! </a:t>
            </a:r>
            <a:endParaRPr lang="en-US" dirty="0"/>
          </a:p>
        </p:txBody>
      </p:sp>
      <p:sp>
        <p:nvSpPr>
          <p:cNvPr id="3" name="Subtitle 2">
            <a:extLst>
              <a:ext uri="{FF2B5EF4-FFF2-40B4-BE49-F238E27FC236}">
                <a16:creationId xmlns:a16="http://schemas.microsoft.com/office/drawing/2014/main" id="{222A6906-21F0-106B-4306-061EA84ADA8D}"/>
              </a:ext>
            </a:extLst>
          </p:cNvPr>
          <p:cNvSpPr>
            <a:spLocks noGrp="1"/>
          </p:cNvSpPr>
          <p:nvPr>
            <p:ph type="subTitle" idx="1"/>
          </p:nvPr>
        </p:nvSpPr>
        <p:spPr>
          <a:xfrm>
            <a:off x="1371600" y="3657600"/>
            <a:ext cx="6400800" cy="1752600"/>
          </a:xfrm>
        </p:spPr>
        <p:txBody>
          <a:bodyPr/>
          <a:lstStyle/>
          <a:p>
            <a:pPr>
              <a:spcBef>
                <a:spcPts val="400"/>
              </a:spcBef>
            </a:pPr>
            <a:r>
              <a:rPr lang="en-US" dirty="0"/>
              <a:t>John Pennypacker</a:t>
            </a:r>
          </a:p>
          <a:p>
            <a:pPr>
              <a:spcBef>
                <a:spcPts val="400"/>
              </a:spcBef>
            </a:pPr>
            <a:r>
              <a:rPr lang="en-US" dirty="0"/>
              <a:t>SVP of Sales and Marketing</a:t>
            </a:r>
          </a:p>
          <a:p>
            <a:pPr>
              <a:spcBef>
                <a:spcPts val="400"/>
              </a:spcBef>
            </a:pPr>
            <a:r>
              <a:rPr lang="en-US" dirty="0"/>
              <a:t>Deep Cognition</a:t>
            </a:r>
          </a:p>
        </p:txBody>
      </p:sp>
      <p:pic>
        <p:nvPicPr>
          <p:cNvPr id="4" name="Picture 3">
            <a:extLst>
              <a:ext uri="{FF2B5EF4-FFF2-40B4-BE49-F238E27FC236}">
                <a16:creationId xmlns:a16="http://schemas.microsoft.com/office/drawing/2014/main" id="{CBA2EF92-4457-AF7D-2336-C146FB5F5E4D}"/>
              </a:ext>
            </a:extLst>
          </p:cNvPr>
          <p:cNvPicPr>
            <a:picLocks noChangeAspect="1"/>
          </p:cNvPicPr>
          <p:nvPr/>
        </p:nvPicPr>
        <p:blipFill>
          <a:blip r:embed="rId4"/>
          <a:stretch>
            <a:fillRect/>
          </a:stretch>
        </p:blipFill>
        <p:spPr>
          <a:xfrm>
            <a:off x="6549947" y="5410200"/>
            <a:ext cx="2133600" cy="1159863"/>
          </a:xfrm>
          <a:prstGeom prst="rect">
            <a:avLst/>
          </a:prstGeom>
        </p:spPr>
      </p:pic>
    </p:spTree>
    <p:extLst>
      <p:ext uri="{BB962C8B-B14F-4D97-AF65-F5344CB8AC3E}">
        <p14:creationId xmlns:p14="http://schemas.microsoft.com/office/powerpoint/2010/main" val="889402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3" name="Google Shape;728;p104"/>
          <p:cNvGraphicFramePr/>
          <p:nvPr/>
        </p:nvGraphicFramePr>
        <p:xfrm>
          <a:off x="526750" y="2710051"/>
          <a:ext cx="2577600" cy="2432425"/>
        </p:xfrm>
        <a:graphic>
          <a:graphicData uri="http://schemas.openxmlformats.org/drawingml/2006/table">
            <a:tbl>
              <a:tblPr/>
              <a:tblGrid>
                <a:gridCol w="2577600">
                  <a:extLst>
                    <a:ext uri="{9D8B030D-6E8A-4147-A177-3AD203B41FA5}">
                      <a16:colId xmlns:a16="http://schemas.microsoft.com/office/drawing/2014/main" val="20000"/>
                    </a:ext>
                  </a:extLst>
                </a:gridCol>
              </a:tblGrid>
              <a:tr h="2432425">
                <a:tc>
                  <a:txBody>
                    <a:bodyPr/>
                    <a:lstStyle/>
                    <a:p>
                      <a:pPr algn="l">
                        <a:lnSpc>
                          <a:spcPct val="90000"/>
                        </a:lnSpc>
                        <a:defRPr sz="4800" b="1">
                          <a:solidFill>
                            <a:srgbClr val="DFDCD4"/>
                          </a:solidFill>
                        </a:defRPr>
                      </a:pPr>
                      <a:r>
                        <a:rPr dirty="0"/>
                        <a:t>$1M+</a:t>
                      </a:r>
                      <a:endParaRPr sz="1300" dirty="0"/>
                    </a:p>
                    <a:p>
                      <a:pPr algn="l">
                        <a:lnSpc>
                          <a:spcPct val="115000"/>
                        </a:lnSpc>
                        <a:defRPr sz="1400" b="1">
                          <a:solidFill>
                            <a:srgbClr val="DFDCD4"/>
                          </a:solidFill>
                        </a:defRPr>
                      </a:pPr>
                      <a:r>
                        <a:rPr dirty="0"/>
                        <a:t>Visibility Solutions </a:t>
                      </a:r>
                      <a:endParaRPr sz="800" dirty="0"/>
                    </a:p>
                    <a:p>
                      <a:pPr marL="221615" indent="-171450" algn="l">
                        <a:lnSpc>
                          <a:spcPct val="115000"/>
                        </a:lnSpc>
                        <a:spcBef>
                          <a:spcPts val="1200"/>
                        </a:spcBef>
                        <a:buClr>
                          <a:srgbClr val="DFDCD4"/>
                        </a:buClr>
                        <a:buSzPts val="800"/>
                        <a:buFont typeface="Helvetica Neue"/>
                        <a:buChar char="►"/>
                        <a:defRPr sz="800">
                          <a:solidFill>
                            <a:srgbClr val="DFDCD4"/>
                          </a:solidFill>
                        </a:defRPr>
                      </a:pPr>
                      <a:r>
                        <a:rPr dirty="0"/>
                        <a:t>Data sources</a:t>
                      </a:r>
                    </a:p>
                    <a:p>
                      <a:pPr marL="221615" indent="-171450" algn="l">
                        <a:lnSpc>
                          <a:spcPct val="115000"/>
                        </a:lnSpc>
                        <a:spcBef>
                          <a:spcPts val="800"/>
                        </a:spcBef>
                        <a:buClr>
                          <a:srgbClr val="DFDCD4"/>
                        </a:buClr>
                        <a:buSzPts val="800"/>
                        <a:buFont typeface="Helvetica Neue"/>
                        <a:buChar char="►"/>
                        <a:defRPr sz="800">
                          <a:solidFill>
                            <a:srgbClr val="DFDCD4"/>
                          </a:solidFill>
                        </a:defRPr>
                      </a:pPr>
                      <a:r>
                        <a:rPr dirty="0"/>
                        <a:t>Consulting services</a:t>
                      </a:r>
                    </a:p>
                    <a:p>
                      <a:pPr marL="221615" indent="-171450" algn="l">
                        <a:lnSpc>
                          <a:spcPct val="115000"/>
                        </a:lnSpc>
                        <a:spcBef>
                          <a:spcPts val="800"/>
                        </a:spcBef>
                        <a:buClr>
                          <a:srgbClr val="DFDCD4"/>
                        </a:buClr>
                        <a:buSzPts val="800"/>
                        <a:buFont typeface="Helvetica Neue"/>
                        <a:buChar char="►"/>
                        <a:defRPr sz="800">
                          <a:solidFill>
                            <a:srgbClr val="DFDCD4"/>
                          </a:solidFill>
                        </a:defRPr>
                      </a:pPr>
                      <a:r>
                        <a:rPr dirty="0"/>
                        <a:t>Surveys</a:t>
                      </a:r>
                    </a:p>
                    <a:p>
                      <a:pPr marL="221615" indent="-171450" algn="l">
                        <a:lnSpc>
                          <a:spcPct val="115000"/>
                        </a:lnSpc>
                        <a:spcBef>
                          <a:spcPts val="800"/>
                        </a:spcBef>
                        <a:buClr>
                          <a:srgbClr val="DFDCD4"/>
                        </a:buClr>
                        <a:buSzPts val="800"/>
                        <a:buFont typeface="Helvetica Neue"/>
                        <a:buChar char="►"/>
                        <a:defRPr sz="800">
                          <a:solidFill>
                            <a:srgbClr val="DFDCD4"/>
                          </a:solidFill>
                        </a:defRPr>
                      </a:pPr>
                      <a:r>
                        <a:rPr dirty="0"/>
                        <a:t>Full-time employees</a:t>
                      </a:r>
                    </a:p>
                  </a:txBody>
                  <a:tcPr marL="0" marR="0" marT="108000" marB="0" horzOverflow="overflow">
                    <a:lnL>
                      <a:solidFill>
                        <a:srgbClr val="9E9E9E">
                          <a:alpha val="0"/>
                        </a:srgbClr>
                      </a:solidFill>
                    </a:lnL>
                    <a:lnR>
                      <a:solidFill>
                        <a:srgbClr val="9E9E9E">
                          <a:alpha val="0"/>
                        </a:srgbClr>
                      </a:solidFill>
                    </a:lnR>
                    <a:lnT w="19050">
                      <a:solidFill>
                        <a:srgbClr val="DFDCD4"/>
                      </a:solidFill>
                    </a:lnT>
                    <a:lnB>
                      <a:solidFill>
                        <a:srgbClr val="9E9E9E">
                          <a:alpha val="0"/>
                        </a:srgbClr>
                      </a:solidFill>
                    </a:lnB>
                  </a:tcPr>
                </a:tc>
                <a:extLst>
                  <a:ext uri="{0D108BD9-81ED-4DB2-BD59-A6C34878D82A}">
                    <a16:rowId xmlns:a16="http://schemas.microsoft.com/office/drawing/2014/main" val="10000"/>
                  </a:ext>
                </a:extLst>
              </a:tr>
            </a:tbl>
          </a:graphicData>
        </a:graphic>
      </p:graphicFrame>
      <p:sp>
        <p:nvSpPr>
          <p:cNvPr id="1304" name="Google Shape;729;p104"/>
          <p:cNvSpPr txBox="1"/>
          <p:nvPr/>
        </p:nvSpPr>
        <p:spPr>
          <a:xfrm>
            <a:off x="522024" y="1654748"/>
            <a:ext cx="6982802" cy="304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2200" b="1">
                <a:solidFill>
                  <a:srgbClr val="DFDCD4"/>
                </a:solidFill>
              </a:defRPr>
            </a:lvl1pPr>
          </a:lstStyle>
          <a:p>
            <a:pPr hangingPunct="0"/>
            <a:r>
              <a:rPr kern="0">
                <a:latin typeface="Helvetica Neue"/>
                <a:sym typeface="Helvetica Neue"/>
              </a:rPr>
              <a:t>The Cost of Global Trade for Your Customers</a:t>
            </a:r>
          </a:p>
        </p:txBody>
      </p:sp>
      <p:sp>
        <p:nvSpPr>
          <p:cNvPr id="1305" name="Google Shape;730;p104"/>
          <p:cNvSpPr/>
          <p:nvPr/>
        </p:nvSpPr>
        <p:spPr>
          <a:xfrm>
            <a:off x="526751" y="2292908"/>
            <a:ext cx="201331" cy="201392"/>
          </a:xfrm>
          <a:custGeom>
            <a:avLst/>
            <a:gdLst/>
            <a:ahLst/>
            <a:cxnLst>
              <a:cxn ang="0">
                <a:pos x="wd2" y="hd2"/>
              </a:cxn>
              <a:cxn ang="5400000">
                <a:pos x="wd2" y="hd2"/>
              </a:cxn>
              <a:cxn ang="10800000">
                <a:pos x="wd2" y="hd2"/>
              </a:cxn>
              <a:cxn ang="16200000">
                <a:pos x="wd2" y="hd2"/>
              </a:cxn>
            </a:cxnLst>
            <a:rect l="0" t="0" r="r" b="b"/>
            <a:pathLst>
              <a:path w="21392" h="21392" extrusionOk="0">
                <a:moveTo>
                  <a:pt x="10697" y="0"/>
                </a:moveTo>
                <a:cubicBezTo>
                  <a:pt x="8583" y="0"/>
                  <a:pt x="6511" y="629"/>
                  <a:pt x="4758" y="1803"/>
                </a:cubicBezTo>
                <a:cubicBezTo>
                  <a:pt x="2996" y="2978"/>
                  <a:pt x="1629" y="4647"/>
                  <a:pt x="815" y="6602"/>
                </a:cubicBezTo>
                <a:cubicBezTo>
                  <a:pt x="10" y="8556"/>
                  <a:pt x="-208" y="10704"/>
                  <a:pt x="203" y="12784"/>
                </a:cubicBezTo>
                <a:cubicBezTo>
                  <a:pt x="622" y="14856"/>
                  <a:pt x="1637" y="16760"/>
                  <a:pt x="3131" y="18261"/>
                </a:cubicBezTo>
                <a:cubicBezTo>
                  <a:pt x="4632" y="19755"/>
                  <a:pt x="6536" y="20770"/>
                  <a:pt x="8608" y="21189"/>
                </a:cubicBezTo>
                <a:cubicBezTo>
                  <a:pt x="10688" y="21600"/>
                  <a:pt x="12836" y="21382"/>
                  <a:pt x="14790" y="20577"/>
                </a:cubicBezTo>
                <a:cubicBezTo>
                  <a:pt x="16745" y="19763"/>
                  <a:pt x="18414" y="18396"/>
                  <a:pt x="19588" y="16634"/>
                </a:cubicBezTo>
                <a:cubicBezTo>
                  <a:pt x="20763" y="14881"/>
                  <a:pt x="21392" y="12809"/>
                  <a:pt x="21392" y="10695"/>
                </a:cubicBezTo>
                <a:cubicBezTo>
                  <a:pt x="21392" y="7860"/>
                  <a:pt x="20260" y="5142"/>
                  <a:pt x="18255" y="3137"/>
                </a:cubicBezTo>
                <a:cubicBezTo>
                  <a:pt x="16250" y="1132"/>
                  <a:pt x="13532" y="0"/>
                  <a:pt x="10697" y="0"/>
                </a:cubicBezTo>
                <a:close/>
                <a:moveTo>
                  <a:pt x="19253" y="6711"/>
                </a:moveTo>
                <a:lnTo>
                  <a:pt x="15034" y="6711"/>
                </a:lnTo>
                <a:cubicBezTo>
                  <a:pt x="14581" y="4807"/>
                  <a:pt x="13742" y="3020"/>
                  <a:pt x="12576" y="1443"/>
                </a:cubicBezTo>
                <a:cubicBezTo>
                  <a:pt x="14027" y="1745"/>
                  <a:pt x="15377" y="2374"/>
                  <a:pt x="16535" y="3288"/>
                </a:cubicBezTo>
                <a:cubicBezTo>
                  <a:pt x="17693" y="4203"/>
                  <a:pt x="18624" y="5377"/>
                  <a:pt x="19253" y="6711"/>
                </a:cubicBezTo>
                <a:close/>
                <a:moveTo>
                  <a:pt x="20134" y="10695"/>
                </a:moveTo>
                <a:cubicBezTo>
                  <a:pt x="20134" y="11618"/>
                  <a:pt x="19999" y="12541"/>
                  <a:pt x="19731" y="13421"/>
                </a:cubicBezTo>
                <a:lnTo>
                  <a:pt x="15294" y="13421"/>
                </a:lnTo>
                <a:cubicBezTo>
                  <a:pt x="15596" y="11618"/>
                  <a:pt x="15596" y="9772"/>
                  <a:pt x="15294" y="7969"/>
                </a:cubicBezTo>
                <a:lnTo>
                  <a:pt x="19731" y="7969"/>
                </a:lnTo>
                <a:cubicBezTo>
                  <a:pt x="19999" y="8850"/>
                  <a:pt x="20134" y="9772"/>
                  <a:pt x="20134" y="10695"/>
                </a:cubicBezTo>
                <a:close/>
                <a:moveTo>
                  <a:pt x="10697" y="20132"/>
                </a:moveTo>
                <a:cubicBezTo>
                  <a:pt x="10697" y="20132"/>
                  <a:pt x="10647" y="20124"/>
                  <a:pt x="10621" y="20115"/>
                </a:cubicBezTo>
                <a:cubicBezTo>
                  <a:pt x="10596" y="20107"/>
                  <a:pt x="10579" y="20090"/>
                  <a:pt x="10563" y="20073"/>
                </a:cubicBezTo>
                <a:cubicBezTo>
                  <a:pt x="9212" y="18614"/>
                  <a:pt x="8214" y="16752"/>
                  <a:pt x="7660" y="14680"/>
                </a:cubicBezTo>
                <a:lnTo>
                  <a:pt x="13742" y="14680"/>
                </a:lnTo>
                <a:cubicBezTo>
                  <a:pt x="13180" y="16752"/>
                  <a:pt x="12190" y="18614"/>
                  <a:pt x="10839" y="20073"/>
                </a:cubicBezTo>
                <a:cubicBezTo>
                  <a:pt x="10814" y="20090"/>
                  <a:pt x="10798" y="20107"/>
                  <a:pt x="10772" y="20115"/>
                </a:cubicBezTo>
                <a:cubicBezTo>
                  <a:pt x="10747" y="20124"/>
                  <a:pt x="10722" y="20132"/>
                  <a:pt x="10697" y="20132"/>
                </a:cubicBezTo>
                <a:close/>
                <a:moveTo>
                  <a:pt x="7375" y="13421"/>
                </a:moveTo>
                <a:cubicBezTo>
                  <a:pt x="7048" y="11618"/>
                  <a:pt x="7048" y="9772"/>
                  <a:pt x="7375" y="7969"/>
                </a:cubicBezTo>
                <a:lnTo>
                  <a:pt x="14019" y="7969"/>
                </a:lnTo>
                <a:cubicBezTo>
                  <a:pt x="14346" y="9772"/>
                  <a:pt x="14346" y="11618"/>
                  <a:pt x="14019" y="13421"/>
                </a:cubicBezTo>
                <a:lnTo>
                  <a:pt x="7375" y="13421"/>
                </a:lnTo>
                <a:close/>
                <a:moveTo>
                  <a:pt x="1260" y="10695"/>
                </a:moveTo>
                <a:cubicBezTo>
                  <a:pt x="1260" y="9772"/>
                  <a:pt x="1394" y="8850"/>
                  <a:pt x="1663" y="7969"/>
                </a:cubicBezTo>
                <a:lnTo>
                  <a:pt x="6100" y="7969"/>
                </a:lnTo>
                <a:cubicBezTo>
                  <a:pt x="5798" y="9772"/>
                  <a:pt x="5798" y="11618"/>
                  <a:pt x="6100" y="13421"/>
                </a:cubicBezTo>
                <a:lnTo>
                  <a:pt x="1663" y="13421"/>
                </a:lnTo>
                <a:cubicBezTo>
                  <a:pt x="1394" y="12541"/>
                  <a:pt x="1260" y="11618"/>
                  <a:pt x="1260" y="10695"/>
                </a:cubicBezTo>
                <a:close/>
                <a:moveTo>
                  <a:pt x="10697" y="1258"/>
                </a:moveTo>
                <a:cubicBezTo>
                  <a:pt x="10697" y="1258"/>
                  <a:pt x="10747" y="1267"/>
                  <a:pt x="10772" y="1275"/>
                </a:cubicBezTo>
                <a:cubicBezTo>
                  <a:pt x="10798" y="1283"/>
                  <a:pt x="10814" y="1300"/>
                  <a:pt x="10839" y="1317"/>
                </a:cubicBezTo>
                <a:cubicBezTo>
                  <a:pt x="12190" y="2777"/>
                  <a:pt x="13180" y="4639"/>
                  <a:pt x="13742" y="6711"/>
                </a:cubicBezTo>
                <a:lnTo>
                  <a:pt x="7660" y="6711"/>
                </a:lnTo>
                <a:cubicBezTo>
                  <a:pt x="8214" y="4639"/>
                  <a:pt x="9212" y="2777"/>
                  <a:pt x="10563" y="1317"/>
                </a:cubicBezTo>
                <a:cubicBezTo>
                  <a:pt x="10579" y="1300"/>
                  <a:pt x="10596" y="1283"/>
                  <a:pt x="10621" y="1275"/>
                </a:cubicBezTo>
                <a:cubicBezTo>
                  <a:pt x="10647" y="1267"/>
                  <a:pt x="10672" y="1258"/>
                  <a:pt x="10697" y="1258"/>
                </a:cubicBezTo>
                <a:close/>
                <a:moveTo>
                  <a:pt x="8818" y="1443"/>
                </a:moveTo>
                <a:cubicBezTo>
                  <a:pt x="7652" y="3020"/>
                  <a:pt x="6813" y="4807"/>
                  <a:pt x="6360" y="6711"/>
                </a:cubicBezTo>
                <a:lnTo>
                  <a:pt x="2141" y="6711"/>
                </a:lnTo>
                <a:cubicBezTo>
                  <a:pt x="2770" y="5377"/>
                  <a:pt x="3701" y="4203"/>
                  <a:pt x="4859" y="3288"/>
                </a:cubicBezTo>
                <a:cubicBezTo>
                  <a:pt x="6016" y="2374"/>
                  <a:pt x="7367" y="1745"/>
                  <a:pt x="8818" y="1443"/>
                </a:cubicBezTo>
                <a:close/>
                <a:moveTo>
                  <a:pt x="2141" y="14680"/>
                </a:moveTo>
                <a:lnTo>
                  <a:pt x="6360" y="14680"/>
                </a:lnTo>
                <a:cubicBezTo>
                  <a:pt x="6813" y="16584"/>
                  <a:pt x="7652" y="18370"/>
                  <a:pt x="8818" y="19939"/>
                </a:cubicBezTo>
                <a:cubicBezTo>
                  <a:pt x="7367" y="19646"/>
                  <a:pt x="6016" y="19016"/>
                  <a:pt x="4859" y="18102"/>
                </a:cubicBezTo>
                <a:cubicBezTo>
                  <a:pt x="3701" y="17188"/>
                  <a:pt x="2770" y="16013"/>
                  <a:pt x="2141" y="14680"/>
                </a:cubicBezTo>
                <a:close/>
                <a:moveTo>
                  <a:pt x="12576" y="19939"/>
                </a:moveTo>
                <a:cubicBezTo>
                  <a:pt x="13742" y="18370"/>
                  <a:pt x="14581" y="16584"/>
                  <a:pt x="15034" y="14680"/>
                </a:cubicBezTo>
                <a:lnTo>
                  <a:pt x="19253" y="14680"/>
                </a:lnTo>
                <a:cubicBezTo>
                  <a:pt x="18624" y="16013"/>
                  <a:pt x="17693" y="17188"/>
                  <a:pt x="16535" y="18102"/>
                </a:cubicBezTo>
                <a:cubicBezTo>
                  <a:pt x="15377" y="19016"/>
                  <a:pt x="14027" y="19646"/>
                  <a:pt x="12576" y="19939"/>
                </a:cubicBezTo>
                <a:close/>
              </a:path>
            </a:pathLst>
          </a:custGeom>
          <a:solidFill>
            <a:srgbClr val="DFDCD4"/>
          </a:solidFill>
          <a:ln w="12700">
            <a:miter lim="400000"/>
          </a:ln>
        </p:spPr>
        <p:txBody>
          <a:bodyPr lIns="45719" rIns="45719" anchor="ctr"/>
          <a:lstStyle/>
          <a:p>
            <a:pPr hangingPunct="0">
              <a:defRPr sz="700"/>
            </a:pPr>
            <a:endParaRPr sz="700" kern="0">
              <a:solidFill>
                <a:srgbClr val="000000"/>
              </a:solidFill>
              <a:latin typeface="Helvetica Neue"/>
              <a:sym typeface="Helvetica Neue"/>
            </a:endParaRPr>
          </a:p>
        </p:txBody>
      </p:sp>
      <p:graphicFrame>
        <p:nvGraphicFramePr>
          <p:cNvPr id="1306" name="Google Shape;731;p104"/>
          <p:cNvGraphicFramePr/>
          <p:nvPr/>
        </p:nvGraphicFramePr>
        <p:xfrm>
          <a:off x="3283199" y="2709625"/>
          <a:ext cx="2577600" cy="2432425"/>
        </p:xfrm>
        <a:graphic>
          <a:graphicData uri="http://schemas.openxmlformats.org/drawingml/2006/table">
            <a:tbl>
              <a:tblPr/>
              <a:tblGrid>
                <a:gridCol w="2577600">
                  <a:extLst>
                    <a:ext uri="{9D8B030D-6E8A-4147-A177-3AD203B41FA5}">
                      <a16:colId xmlns:a16="http://schemas.microsoft.com/office/drawing/2014/main" val="20000"/>
                    </a:ext>
                  </a:extLst>
                </a:gridCol>
              </a:tblGrid>
              <a:tr h="2432425">
                <a:tc>
                  <a:txBody>
                    <a:bodyPr/>
                    <a:lstStyle/>
                    <a:p>
                      <a:pPr algn="l">
                        <a:lnSpc>
                          <a:spcPct val="90000"/>
                        </a:lnSpc>
                        <a:defRPr sz="4800" b="1">
                          <a:solidFill>
                            <a:srgbClr val="DFDCD4"/>
                          </a:solidFill>
                        </a:defRPr>
                      </a:pPr>
                      <a:r>
                        <a:rPr dirty="0"/>
                        <a:t>$1B+</a:t>
                      </a:r>
                      <a:endParaRPr sz="1300" dirty="0"/>
                    </a:p>
                    <a:p>
                      <a:pPr algn="l">
                        <a:lnSpc>
                          <a:spcPct val="115000"/>
                        </a:lnSpc>
                        <a:defRPr sz="1400" b="1">
                          <a:solidFill>
                            <a:srgbClr val="DFDCD4"/>
                          </a:solidFill>
                        </a:defRPr>
                      </a:pPr>
                      <a:r>
                        <a:rPr dirty="0"/>
                        <a:t>Business Disruptions</a:t>
                      </a:r>
                      <a:endParaRPr sz="800" dirty="0"/>
                    </a:p>
                    <a:p>
                      <a:pPr marL="208915" indent="-171450" algn="l">
                        <a:lnSpc>
                          <a:spcPct val="115000"/>
                        </a:lnSpc>
                        <a:spcBef>
                          <a:spcPts val="1200"/>
                        </a:spcBef>
                        <a:buClr>
                          <a:srgbClr val="DFDCD4"/>
                        </a:buClr>
                        <a:buSzPts val="800"/>
                        <a:buFont typeface="Helvetica Neue"/>
                        <a:buChar char="►"/>
                        <a:defRPr sz="800">
                          <a:solidFill>
                            <a:srgbClr val="DFDCD4"/>
                          </a:solidFill>
                        </a:defRPr>
                      </a:pPr>
                      <a:r>
                        <a:rPr dirty="0"/>
                        <a:t>Border detentions</a:t>
                      </a:r>
                    </a:p>
                    <a:p>
                      <a:pPr marL="208915" indent="-171450" algn="l">
                        <a:lnSpc>
                          <a:spcPct val="115000"/>
                        </a:lnSpc>
                        <a:spcBef>
                          <a:spcPts val="800"/>
                        </a:spcBef>
                        <a:buClr>
                          <a:srgbClr val="DFDCD4"/>
                        </a:buClr>
                        <a:buSzPts val="800"/>
                        <a:buFont typeface="Helvetica Neue"/>
                        <a:buChar char="►"/>
                        <a:defRPr sz="800">
                          <a:solidFill>
                            <a:srgbClr val="DFDCD4"/>
                          </a:solidFill>
                        </a:defRPr>
                      </a:pPr>
                      <a:r>
                        <a:rPr dirty="0"/>
                        <a:t>Legal fees</a:t>
                      </a:r>
                    </a:p>
                    <a:p>
                      <a:pPr marL="208915" indent="-171450" algn="l">
                        <a:lnSpc>
                          <a:spcPct val="115000"/>
                        </a:lnSpc>
                        <a:spcBef>
                          <a:spcPts val="800"/>
                        </a:spcBef>
                        <a:buClr>
                          <a:srgbClr val="DFDCD4"/>
                        </a:buClr>
                        <a:buSzPts val="800"/>
                        <a:buFont typeface="Helvetica Neue"/>
                        <a:buChar char="►"/>
                        <a:defRPr sz="800">
                          <a:solidFill>
                            <a:srgbClr val="DFDCD4"/>
                          </a:solidFill>
                        </a:defRPr>
                      </a:pPr>
                      <a:r>
                        <a:rPr dirty="0"/>
                        <a:t>Production losses</a:t>
                      </a:r>
                    </a:p>
                    <a:p>
                      <a:pPr marL="208915" indent="-171450" algn="l">
                        <a:lnSpc>
                          <a:spcPct val="115000"/>
                        </a:lnSpc>
                        <a:spcBef>
                          <a:spcPts val="800"/>
                        </a:spcBef>
                        <a:buClr>
                          <a:srgbClr val="DFDCD4"/>
                        </a:buClr>
                        <a:buSzPts val="800"/>
                        <a:buFont typeface="Helvetica Neue"/>
                        <a:buChar char="►"/>
                        <a:defRPr sz="800">
                          <a:solidFill>
                            <a:srgbClr val="DFDCD4"/>
                          </a:solidFill>
                        </a:defRPr>
                      </a:pPr>
                      <a:r>
                        <a:rPr dirty="0"/>
                        <a:t>Supplier switching costs</a:t>
                      </a:r>
                    </a:p>
                    <a:p>
                      <a:pPr marL="208915" indent="-171450" algn="l">
                        <a:lnSpc>
                          <a:spcPct val="115000"/>
                        </a:lnSpc>
                        <a:spcBef>
                          <a:spcPts val="800"/>
                        </a:spcBef>
                        <a:buClr>
                          <a:srgbClr val="DFDCD4"/>
                        </a:buClr>
                        <a:buSzPts val="800"/>
                        <a:buFont typeface="Helvetica Neue"/>
                        <a:buChar char="►"/>
                        <a:defRPr sz="800">
                          <a:solidFill>
                            <a:srgbClr val="DFDCD4"/>
                          </a:solidFill>
                        </a:defRPr>
                      </a:pPr>
                      <a:r>
                        <a:rPr dirty="0"/>
                        <a:t>Brand equity loss</a:t>
                      </a:r>
                    </a:p>
                  </a:txBody>
                  <a:tcPr marL="0" marR="0" marT="108000" marB="0" horzOverflow="overflow">
                    <a:lnL>
                      <a:solidFill>
                        <a:srgbClr val="9E9E9E">
                          <a:alpha val="0"/>
                        </a:srgbClr>
                      </a:solidFill>
                    </a:lnL>
                    <a:lnR>
                      <a:solidFill>
                        <a:srgbClr val="9E9E9E">
                          <a:alpha val="0"/>
                        </a:srgbClr>
                      </a:solidFill>
                    </a:lnR>
                    <a:lnT w="19050">
                      <a:solidFill>
                        <a:srgbClr val="DFDCD4"/>
                      </a:solidFill>
                    </a:lnT>
                    <a:lnB>
                      <a:solidFill>
                        <a:srgbClr val="9E9E9E">
                          <a:alpha val="0"/>
                        </a:srgbClr>
                      </a:solidFill>
                    </a:lnB>
                  </a:tcPr>
                </a:tc>
                <a:extLst>
                  <a:ext uri="{0D108BD9-81ED-4DB2-BD59-A6C34878D82A}">
                    <a16:rowId xmlns:a16="http://schemas.microsoft.com/office/drawing/2014/main" val="10000"/>
                  </a:ext>
                </a:extLst>
              </a:tr>
            </a:tbl>
          </a:graphicData>
        </a:graphic>
      </p:graphicFrame>
      <p:graphicFrame>
        <p:nvGraphicFramePr>
          <p:cNvPr id="1307" name="Google Shape;732;p104"/>
          <p:cNvGraphicFramePr/>
          <p:nvPr/>
        </p:nvGraphicFramePr>
        <p:xfrm>
          <a:off x="6039649" y="2710051"/>
          <a:ext cx="2577600" cy="2432425"/>
        </p:xfrm>
        <a:graphic>
          <a:graphicData uri="http://schemas.openxmlformats.org/drawingml/2006/table">
            <a:tbl>
              <a:tblPr/>
              <a:tblGrid>
                <a:gridCol w="2577600">
                  <a:extLst>
                    <a:ext uri="{9D8B030D-6E8A-4147-A177-3AD203B41FA5}">
                      <a16:colId xmlns:a16="http://schemas.microsoft.com/office/drawing/2014/main" val="20000"/>
                    </a:ext>
                  </a:extLst>
                </a:gridCol>
              </a:tblGrid>
              <a:tr h="2432425">
                <a:tc>
                  <a:txBody>
                    <a:bodyPr/>
                    <a:lstStyle/>
                    <a:p>
                      <a:pPr algn="l">
                        <a:lnSpc>
                          <a:spcPct val="90000"/>
                        </a:lnSpc>
                        <a:defRPr sz="4800" b="1">
                          <a:solidFill>
                            <a:srgbClr val="DFDCD4"/>
                          </a:solidFill>
                        </a:defRPr>
                      </a:pPr>
                      <a:r>
                        <a:rPr dirty="0"/>
                        <a:t>40%</a:t>
                      </a:r>
                      <a:endParaRPr sz="1300" dirty="0"/>
                    </a:p>
                    <a:p>
                      <a:pPr algn="l">
                        <a:lnSpc>
                          <a:spcPct val="115000"/>
                        </a:lnSpc>
                        <a:defRPr sz="1400" b="1">
                          <a:solidFill>
                            <a:srgbClr val="DFDCD4"/>
                          </a:solidFill>
                        </a:defRPr>
                      </a:pPr>
                      <a:r>
                        <a:rPr dirty="0"/>
                        <a:t>Increase in Tariffs</a:t>
                      </a:r>
                      <a:endParaRPr sz="800" dirty="0"/>
                    </a:p>
                    <a:p>
                      <a:pPr marL="221615" indent="-171450" algn="l">
                        <a:lnSpc>
                          <a:spcPct val="115000"/>
                        </a:lnSpc>
                        <a:spcBef>
                          <a:spcPts val="1200"/>
                        </a:spcBef>
                        <a:buClr>
                          <a:srgbClr val="DFDCD4"/>
                        </a:buClr>
                        <a:buSzPts val="800"/>
                        <a:buFont typeface="Helvetica Neue"/>
                        <a:buChar char="►"/>
                        <a:defRPr sz="800">
                          <a:solidFill>
                            <a:srgbClr val="DFDCD4"/>
                          </a:solidFill>
                        </a:defRPr>
                      </a:pPr>
                      <a:r>
                        <a:rPr lang="en-US" dirty="0"/>
                        <a:t>Imports from 180+ countries and territories*</a:t>
                      </a:r>
                      <a:endParaRPr dirty="0"/>
                    </a:p>
                    <a:p>
                      <a:pPr marL="221615" indent="-171450" algn="l">
                        <a:lnSpc>
                          <a:spcPct val="115000"/>
                        </a:lnSpc>
                        <a:spcBef>
                          <a:spcPts val="800"/>
                        </a:spcBef>
                        <a:buClr>
                          <a:srgbClr val="DFDCD4"/>
                        </a:buClr>
                        <a:buSzPts val="800"/>
                        <a:buFont typeface="Helvetica Neue"/>
                        <a:buChar char="►"/>
                        <a:defRPr sz="800">
                          <a:solidFill>
                            <a:srgbClr val="DFDCD4"/>
                          </a:solidFill>
                        </a:defRPr>
                      </a:pPr>
                      <a:r>
                        <a:rPr dirty="0"/>
                        <a:t>Steel and aluminum tariffs </a:t>
                      </a:r>
                    </a:p>
                    <a:p>
                      <a:pPr marL="221615" indent="-171450" algn="l">
                        <a:lnSpc>
                          <a:spcPct val="115000"/>
                        </a:lnSpc>
                        <a:spcBef>
                          <a:spcPts val="800"/>
                        </a:spcBef>
                        <a:buClr>
                          <a:srgbClr val="DFDCD4"/>
                        </a:buClr>
                        <a:buSzPts val="800"/>
                        <a:buFont typeface="Helvetica Neue"/>
                        <a:buChar char="►"/>
                        <a:defRPr sz="800">
                          <a:solidFill>
                            <a:srgbClr val="DFDCD4"/>
                          </a:solidFill>
                        </a:defRPr>
                      </a:pPr>
                      <a:r>
                        <a:rPr lang="en-US" dirty="0"/>
                        <a:t>E</a:t>
                      </a:r>
                      <a:r>
                        <a:rPr dirty="0"/>
                        <a:t>limination of de minimis exemption</a:t>
                      </a:r>
                      <a:r>
                        <a:rPr lang="en-US" dirty="0"/>
                        <a:t>*</a:t>
                      </a:r>
                      <a:r>
                        <a:rPr dirty="0"/>
                        <a:t> </a:t>
                      </a:r>
                    </a:p>
                    <a:p>
                      <a:pPr marL="221615" indent="-171450" algn="l">
                        <a:lnSpc>
                          <a:spcPct val="115000"/>
                        </a:lnSpc>
                        <a:spcBef>
                          <a:spcPts val="800"/>
                        </a:spcBef>
                        <a:buClr>
                          <a:srgbClr val="DFDCD4"/>
                        </a:buClr>
                        <a:buSzPts val="800"/>
                        <a:buFont typeface="Helvetica Neue"/>
                        <a:buChar char="►"/>
                        <a:defRPr sz="800">
                          <a:solidFill>
                            <a:srgbClr val="DFDCD4"/>
                          </a:solidFill>
                        </a:defRPr>
                      </a:pPr>
                      <a:r>
                        <a:rPr dirty="0"/>
                        <a:t>Tens to hundreds of millions of dollars in additional duties</a:t>
                      </a:r>
                    </a:p>
                  </a:txBody>
                  <a:tcPr marL="0" marR="0" marT="108000" marB="0" horzOverflow="overflow">
                    <a:lnL>
                      <a:solidFill>
                        <a:srgbClr val="9E9E9E">
                          <a:alpha val="0"/>
                        </a:srgbClr>
                      </a:solidFill>
                    </a:lnL>
                    <a:lnR>
                      <a:solidFill>
                        <a:srgbClr val="9E9E9E">
                          <a:alpha val="0"/>
                        </a:srgbClr>
                      </a:solidFill>
                    </a:lnR>
                    <a:lnT w="19050">
                      <a:solidFill>
                        <a:srgbClr val="DFDCD4"/>
                      </a:solidFill>
                    </a:lnT>
                    <a:lnB>
                      <a:solidFill>
                        <a:srgbClr val="9E9E9E">
                          <a:alpha val="0"/>
                        </a:srgbClr>
                      </a:solidFill>
                    </a:lnB>
                  </a:tcPr>
                </a:tc>
                <a:extLst>
                  <a:ext uri="{0D108BD9-81ED-4DB2-BD59-A6C34878D82A}">
                    <a16:rowId xmlns:a16="http://schemas.microsoft.com/office/drawing/2014/main" val="10000"/>
                  </a:ext>
                </a:extLst>
              </a:tr>
            </a:tbl>
          </a:graphicData>
        </a:graphic>
      </p:graphicFrame>
      <p:sp>
        <p:nvSpPr>
          <p:cNvPr id="1308" name="Google Shape;733;p104"/>
          <p:cNvSpPr/>
          <p:nvPr/>
        </p:nvSpPr>
        <p:spPr>
          <a:xfrm>
            <a:off x="3258875" y="2268169"/>
            <a:ext cx="249712" cy="249750"/>
          </a:xfrm>
          <a:custGeom>
            <a:avLst/>
            <a:gdLst/>
            <a:ahLst/>
            <a:cxnLst>
              <a:cxn ang="0">
                <a:pos x="wd2" y="hd2"/>
              </a:cxn>
              <a:cxn ang="5400000">
                <a:pos x="wd2" y="hd2"/>
              </a:cxn>
              <a:cxn ang="10800000">
                <a:pos x="wd2" y="hd2"/>
              </a:cxn>
              <a:cxn ang="16200000">
                <a:pos x="wd2" y="hd2"/>
              </a:cxn>
            </a:cxnLst>
            <a:rect l="0" t="0" r="r" b="b"/>
            <a:pathLst>
              <a:path w="21600" h="21600" extrusionOk="0">
                <a:moveTo>
                  <a:pt x="10207" y="11593"/>
                </a:moveTo>
                <a:lnTo>
                  <a:pt x="10207" y="6099"/>
                </a:lnTo>
                <a:cubicBezTo>
                  <a:pt x="10207" y="5942"/>
                  <a:pt x="10270" y="5792"/>
                  <a:pt x="10380" y="5683"/>
                </a:cubicBezTo>
                <a:cubicBezTo>
                  <a:pt x="10490" y="5573"/>
                  <a:pt x="10639" y="5510"/>
                  <a:pt x="10796" y="5510"/>
                </a:cubicBezTo>
                <a:cubicBezTo>
                  <a:pt x="10953" y="5510"/>
                  <a:pt x="11103" y="5573"/>
                  <a:pt x="11213" y="5683"/>
                </a:cubicBezTo>
                <a:cubicBezTo>
                  <a:pt x="11323" y="5792"/>
                  <a:pt x="11385" y="5942"/>
                  <a:pt x="11385" y="6099"/>
                </a:cubicBezTo>
                <a:lnTo>
                  <a:pt x="11385" y="11593"/>
                </a:lnTo>
                <a:cubicBezTo>
                  <a:pt x="11385" y="11750"/>
                  <a:pt x="11323" y="11899"/>
                  <a:pt x="11213" y="12009"/>
                </a:cubicBezTo>
                <a:cubicBezTo>
                  <a:pt x="11103" y="12119"/>
                  <a:pt x="10953" y="12181"/>
                  <a:pt x="10796" y="12181"/>
                </a:cubicBezTo>
                <a:cubicBezTo>
                  <a:pt x="10639" y="12181"/>
                  <a:pt x="10490" y="12119"/>
                  <a:pt x="10380" y="12009"/>
                </a:cubicBezTo>
                <a:cubicBezTo>
                  <a:pt x="10270" y="11899"/>
                  <a:pt x="10207" y="11750"/>
                  <a:pt x="10207" y="11593"/>
                </a:cubicBezTo>
                <a:close/>
                <a:moveTo>
                  <a:pt x="10796" y="14144"/>
                </a:moveTo>
                <a:cubicBezTo>
                  <a:pt x="10600" y="14144"/>
                  <a:pt x="10411" y="14199"/>
                  <a:pt x="10254" y="14308"/>
                </a:cubicBezTo>
                <a:cubicBezTo>
                  <a:pt x="10089" y="14418"/>
                  <a:pt x="9963" y="14567"/>
                  <a:pt x="9892" y="14748"/>
                </a:cubicBezTo>
                <a:cubicBezTo>
                  <a:pt x="9814" y="14928"/>
                  <a:pt x="9798" y="15125"/>
                  <a:pt x="9830" y="15313"/>
                </a:cubicBezTo>
                <a:cubicBezTo>
                  <a:pt x="9869" y="15501"/>
                  <a:pt x="9963" y="15682"/>
                  <a:pt x="10105" y="15815"/>
                </a:cubicBezTo>
                <a:cubicBezTo>
                  <a:pt x="10238" y="15949"/>
                  <a:pt x="10411" y="16043"/>
                  <a:pt x="10607" y="16082"/>
                </a:cubicBezTo>
                <a:cubicBezTo>
                  <a:pt x="10796" y="16121"/>
                  <a:pt x="10993" y="16098"/>
                  <a:pt x="11173" y="16027"/>
                </a:cubicBezTo>
                <a:cubicBezTo>
                  <a:pt x="11354" y="15949"/>
                  <a:pt x="11503" y="15823"/>
                  <a:pt x="11613" y="15666"/>
                </a:cubicBezTo>
                <a:cubicBezTo>
                  <a:pt x="11723" y="15509"/>
                  <a:pt x="11778" y="15313"/>
                  <a:pt x="11778" y="15125"/>
                </a:cubicBezTo>
                <a:cubicBezTo>
                  <a:pt x="11778" y="14866"/>
                  <a:pt x="11676" y="14615"/>
                  <a:pt x="11488" y="14434"/>
                </a:cubicBezTo>
                <a:cubicBezTo>
                  <a:pt x="11307" y="14254"/>
                  <a:pt x="11055" y="14144"/>
                  <a:pt x="10796" y="14144"/>
                </a:cubicBezTo>
                <a:close/>
                <a:moveTo>
                  <a:pt x="21600" y="10808"/>
                </a:moveTo>
                <a:cubicBezTo>
                  <a:pt x="21600" y="10988"/>
                  <a:pt x="21569" y="11169"/>
                  <a:pt x="21498" y="11334"/>
                </a:cubicBezTo>
                <a:cubicBezTo>
                  <a:pt x="21427" y="11499"/>
                  <a:pt x="21325" y="11648"/>
                  <a:pt x="21199" y="11773"/>
                </a:cubicBezTo>
                <a:lnTo>
                  <a:pt x="11770" y="21200"/>
                </a:lnTo>
                <a:cubicBezTo>
                  <a:pt x="11511" y="21459"/>
                  <a:pt x="11165" y="21600"/>
                  <a:pt x="10804" y="21600"/>
                </a:cubicBezTo>
                <a:cubicBezTo>
                  <a:pt x="10442" y="21600"/>
                  <a:pt x="10089" y="21459"/>
                  <a:pt x="9830" y="21200"/>
                </a:cubicBezTo>
                <a:lnTo>
                  <a:pt x="401" y="11773"/>
                </a:lnTo>
                <a:cubicBezTo>
                  <a:pt x="275" y="11648"/>
                  <a:pt x="173" y="11499"/>
                  <a:pt x="110" y="11326"/>
                </a:cubicBezTo>
                <a:cubicBezTo>
                  <a:pt x="39" y="11161"/>
                  <a:pt x="0" y="10981"/>
                  <a:pt x="0" y="10800"/>
                </a:cubicBezTo>
                <a:cubicBezTo>
                  <a:pt x="0" y="10619"/>
                  <a:pt x="39" y="10439"/>
                  <a:pt x="110" y="10274"/>
                </a:cubicBezTo>
                <a:cubicBezTo>
                  <a:pt x="173" y="10109"/>
                  <a:pt x="275" y="9960"/>
                  <a:pt x="401" y="9827"/>
                </a:cubicBezTo>
                <a:lnTo>
                  <a:pt x="9837" y="400"/>
                </a:lnTo>
                <a:cubicBezTo>
                  <a:pt x="10097" y="141"/>
                  <a:pt x="10442" y="0"/>
                  <a:pt x="10804" y="0"/>
                </a:cubicBezTo>
                <a:cubicBezTo>
                  <a:pt x="11165" y="0"/>
                  <a:pt x="11519" y="141"/>
                  <a:pt x="11778" y="400"/>
                </a:cubicBezTo>
                <a:lnTo>
                  <a:pt x="21207" y="9827"/>
                </a:lnTo>
                <a:cubicBezTo>
                  <a:pt x="21333" y="9952"/>
                  <a:pt x="21427" y="10109"/>
                  <a:pt x="21498" y="10274"/>
                </a:cubicBezTo>
                <a:cubicBezTo>
                  <a:pt x="21569" y="10439"/>
                  <a:pt x="21600" y="10619"/>
                  <a:pt x="21600" y="10800"/>
                </a:cubicBezTo>
                <a:close/>
                <a:moveTo>
                  <a:pt x="20421" y="10808"/>
                </a:moveTo>
                <a:cubicBezTo>
                  <a:pt x="20421" y="10808"/>
                  <a:pt x="20414" y="10761"/>
                  <a:pt x="20406" y="10737"/>
                </a:cubicBezTo>
                <a:cubicBezTo>
                  <a:pt x="20398" y="10714"/>
                  <a:pt x="20382" y="10690"/>
                  <a:pt x="20366" y="10674"/>
                </a:cubicBezTo>
                <a:lnTo>
                  <a:pt x="10930" y="1248"/>
                </a:lnTo>
                <a:cubicBezTo>
                  <a:pt x="10930" y="1248"/>
                  <a:pt x="10843" y="1193"/>
                  <a:pt x="10796" y="1193"/>
                </a:cubicBezTo>
                <a:cubicBezTo>
                  <a:pt x="10749" y="1193"/>
                  <a:pt x="10694" y="1209"/>
                  <a:pt x="10662" y="1248"/>
                </a:cubicBezTo>
                <a:lnTo>
                  <a:pt x="1226" y="10674"/>
                </a:lnTo>
                <a:cubicBezTo>
                  <a:pt x="1226" y="10674"/>
                  <a:pt x="1171" y="10761"/>
                  <a:pt x="1171" y="10808"/>
                </a:cubicBezTo>
                <a:cubicBezTo>
                  <a:pt x="1171" y="10855"/>
                  <a:pt x="1194" y="10910"/>
                  <a:pt x="1226" y="10941"/>
                </a:cubicBezTo>
                <a:lnTo>
                  <a:pt x="10662" y="20368"/>
                </a:lnTo>
                <a:cubicBezTo>
                  <a:pt x="10662" y="20368"/>
                  <a:pt x="10749" y="20423"/>
                  <a:pt x="10796" y="20423"/>
                </a:cubicBezTo>
                <a:cubicBezTo>
                  <a:pt x="10843" y="20423"/>
                  <a:pt x="10898" y="20407"/>
                  <a:pt x="10930" y="20368"/>
                </a:cubicBezTo>
                <a:lnTo>
                  <a:pt x="20366" y="10941"/>
                </a:lnTo>
                <a:cubicBezTo>
                  <a:pt x="20366" y="10941"/>
                  <a:pt x="20398" y="10902"/>
                  <a:pt x="20406" y="10879"/>
                </a:cubicBezTo>
                <a:cubicBezTo>
                  <a:pt x="20414" y="10855"/>
                  <a:pt x="20421" y="10831"/>
                  <a:pt x="20421" y="10808"/>
                </a:cubicBezTo>
                <a:close/>
              </a:path>
            </a:pathLst>
          </a:custGeom>
          <a:solidFill>
            <a:srgbClr val="DFDCD4"/>
          </a:solidFill>
          <a:ln w="12700">
            <a:miter lim="400000"/>
          </a:ln>
        </p:spPr>
        <p:txBody>
          <a:bodyPr lIns="45719" rIns="45719" anchor="ctr"/>
          <a:lstStyle/>
          <a:p>
            <a:pPr hangingPunct="0">
              <a:defRPr sz="700"/>
            </a:pPr>
            <a:endParaRPr sz="700" kern="0">
              <a:solidFill>
                <a:srgbClr val="000000"/>
              </a:solidFill>
              <a:latin typeface="Helvetica Neue"/>
              <a:sym typeface="Helvetica Neue"/>
            </a:endParaRPr>
          </a:p>
        </p:txBody>
      </p:sp>
      <p:sp>
        <p:nvSpPr>
          <p:cNvPr id="1309" name="Google Shape;734;p104"/>
          <p:cNvSpPr/>
          <p:nvPr/>
        </p:nvSpPr>
        <p:spPr>
          <a:xfrm>
            <a:off x="6039384" y="2302016"/>
            <a:ext cx="249378" cy="182065"/>
          </a:xfrm>
          <a:custGeom>
            <a:avLst/>
            <a:gdLst/>
            <a:ahLst/>
            <a:cxnLst>
              <a:cxn ang="0">
                <a:pos x="wd2" y="hd2"/>
              </a:cxn>
              <a:cxn ang="5400000">
                <a:pos x="wd2" y="hd2"/>
              </a:cxn>
              <a:cxn ang="10800000">
                <a:pos x="wd2" y="hd2"/>
              </a:cxn>
              <a:cxn ang="16200000">
                <a:pos x="wd2" y="hd2"/>
              </a:cxn>
            </a:cxnLst>
            <a:rect l="0" t="0" r="r" b="b"/>
            <a:pathLst>
              <a:path w="21600" h="21600" extrusionOk="0">
                <a:moveTo>
                  <a:pt x="19638" y="7766"/>
                </a:moveTo>
                <a:cubicBezTo>
                  <a:pt x="18620" y="7002"/>
                  <a:pt x="17251" y="6450"/>
                  <a:pt x="15742" y="6199"/>
                </a:cubicBezTo>
                <a:lnTo>
                  <a:pt x="15742" y="5274"/>
                </a:lnTo>
                <a:cubicBezTo>
                  <a:pt x="15742" y="3757"/>
                  <a:pt x="14864" y="2371"/>
                  <a:pt x="13275" y="1386"/>
                </a:cubicBezTo>
                <a:cubicBezTo>
                  <a:pt x="11825" y="492"/>
                  <a:pt x="9899" y="0"/>
                  <a:pt x="7871" y="0"/>
                </a:cubicBezTo>
                <a:cubicBezTo>
                  <a:pt x="5843" y="0"/>
                  <a:pt x="3925" y="492"/>
                  <a:pt x="2468" y="1386"/>
                </a:cubicBezTo>
                <a:cubicBezTo>
                  <a:pt x="879" y="2371"/>
                  <a:pt x="0" y="3757"/>
                  <a:pt x="0" y="5274"/>
                </a:cubicBezTo>
                <a:lnTo>
                  <a:pt x="0" y="10298"/>
                </a:lnTo>
                <a:cubicBezTo>
                  <a:pt x="0" y="11825"/>
                  <a:pt x="879" y="13201"/>
                  <a:pt x="2468" y="14186"/>
                </a:cubicBezTo>
                <a:cubicBezTo>
                  <a:pt x="3434" y="14778"/>
                  <a:pt x="4598" y="15190"/>
                  <a:pt x="5858" y="15401"/>
                </a:cubicBezTo>
                <a:lnTo>
                  <a:pt x="5858" y="16326"/>
                </a:lnTo>
                <a:cubicBezTo>
                  <a:pt x="5858" y="17843"/>
                  <a:pt x="6736" y="19229"/>
                  <a:pt x="8325" y="20214"/>
                </a:cubicBezTo>
                <a:cubicBezTo>
                  <a:pt x="9775" y="21108"/>
                  <a:pt x="11701" y="21600"/>
                  <a:pt x="13729" y="21600"/>
                </a:cubicBezTo>
                <a:cubicBezTo>
                  <a:pt x="15757" y="21600"/>
                  <a:pt x="17683" y="21108"/>
                  <a:pt x="19132" y="20214"/>
                </a:cubicBezTo>
                <a:cubicBezTo>
                  <a:pt x="20721" y="19229"/>
                  <a:pt x="21600" y="17843"/>
                  <a:pt x="21600" y="16326"/>
                </a:cubicBezTo>
                <a:lnTo>
                  <a:pt x="21600" y="11302"/>
                </a:lnTo>
                <a:cubicBezTo>
                  <a:pt x="21600" y="9966"/>
                  <a:pt x="20904" y="8710"/>
                  <a:pt x="19638" y="7766"/>
                </a:cubicBezTo>
                <a:close/>
                <a:moveTo>
                  <a:pt x="19111" y="9082"/>
                </a:moveTo>
                <a:cubicBezTo>
                  <a:pt x="20011" y="9755"/>
                  <a:pt x="20502" y="10549"/>
                  <a:pt x="20502" y="11302"/>
                </a:cubicBezTo>
                <a:cubicBezTo>
                  <a:pt x="20502" y="13081"/>
                  <a:pt x="17719" y="15070"/>
                  <a:pt x="13729" y="15070"/>
                </a:cubicBezTo>
                <a:cubicBezTo>
                  <a:pt x="13077" y="15070"/>
                  <a:pt x="12433" y="15010"/>
                  <a:pt x="11788" y="14899"/>
                </a:cubicBezTo>
                <a:cubicBezTo>
                  <a:pt x="12294" y="14718"/>
                  <a:pt x="12792" y="14477"/>
                  <a:pt x="13275" y="14186"/>
                </a:cubicBezTo>
                <a:cubicBezTo>
                  <a:pt x="14864" y="13201"/>
                  <a:pt x="15742" y="11825"/>
                  <a:pt x="15742" y="10298"/>
                </a:cubicBezTo>
                <a:lnTo>
                  <a:pt x="15742" y="7716"/>
                </a:lnTo>
                <a:cubicBezTo>
                  <a:pt x="17060" y="7957"/>
                  <a:pt x="18239" y="8429"/>
                  <a:pt x="19111" y="9082"/>
                </a:cubicBezTo>
                <a:close/>
                <a:moveTo>
                  <a:pt x="8984" y="14015"/>
                </a:moveTo>
                <a:cubicBezTo>
                  <a:pt x="8625" y="14045"/>
                  <a:pt x="8252" y="14065"/>
                  <a:pt x="7871" y="14065"/>
                </a:cubicBezTo>
                <a:cubicBezTo>
                  <a:pt x="7388" y="14065"/>
                  <a:pt x="6919" y="14035"/>
                  <a:pt x="6473" y="13985"/>
                </a:cubicBezTo>
                <a:cubicBezTo>
                  <a:pt x="6458" y="13975"/>
                  <a:pt x="6451" y="13975"/>
                  <a:pt x="6436" y="13985"/>
                </a:cubicBezTo>
                <a:cubicBezTo>
                  <a:pt x="6114" y="13935"/>
                  <a:pt x="5799" y="13884"/>
                  <a:pt x="5492" y="13814"/>
                </a:cubicBezTo>
                <a:lnTo>
                  <a:pt x="5492" y="10318"/>
                </a:lnTo>
                <a:cubicBezTo>
                  <a:pt x="6282" y="10468"/>
                  <a:pt x="7073" y="10549"/>
                  <a:pt x="7871" y="10549"/>
                </a:cubicBezTo>
                <a:cubicBezTo>
                  <a:pt x="8669" y="10549"/>
                  <a:pt x="9460" y="10468"/>
                  <a:pt x="10251" y="10318"/>
                </a:cubicBezTo>
                <a:lnTo>
                  <a:pt x="10251" y="13814"/>
                </a:lnTo>
                <a:cubicBezTo>
                  <a:pt x="9855" y="13904"/>
                  <a:pt x="9438" y="13965"/>
                  <a:pt x="8999" y="14005"/>
                </a:cubicBezTo>
                <a:lnTo>
                  <a:pt x="8984" y="14005"/>
                </a:lnTo>
                <a:close/>
                <a:moveTo>
                  <a:pt x="14644" y="8037"/>
                </a:moveTo>
                <a:lnTo>
                  <a:pt x="14644" y="10308"/>
                </a:lnTo>
                <a:cubicBezTo>
                  <a:pt x="14644" y="11503"/>
                  <a:pt x="13385" y="12789"/>
                  <a:pt x="11349" y="13513"/>
                </a:cubicBezTo>
                <a:lnTo>
                  <a:pt x="11349" y="10036"/>
                </a:lnTo>
                <a:cubicBezTo>
                  <a:pt x="12008" y="9836"/>
                  <a:pt x="12652" y="9544"/>
                  <a:pt x="13275" y="9172"/>
                </a:cubicBezTo>
                <a:cubicBezTo>
                  <a:pt x="13765" y="8871"/>
                  <a:pt x="14227" y="8489"/>
                  <a:pt x="14644" y="8037"/>
                </a:cubicBezTo>
                <a:close/>
                <a:moveTo>
                  <a:pt x="7871" y="1517"/>
                </a:moveTo>
                <a:cubicBezTo>
                  <a:pt x="11862" y="1517"/>
                  <a:pt x="14644" y="3506"/>
                  <a:pt x="14644" y="5284"/>
                </a:cubicBezTo>
                <a:cubicBezTo>
                  <a:pt x="14644" y="7063"/>
                  <a:pt x="11862" y="9052"/>
                  <a:pt x="7871" y="9052"/>
                </a:cubicBezTo>
                <a:cubicBezTo>
                  <a:pt x="3881" y="9052"/>
                  <a:pt x="1098" y="7063"/>
                  <a:pt x="1098" y="5284"/>
                </a:cubicBezTo>
                <a:cubicBezTo>
                  <a:pt x="1098" y="3506"/>
                  <a:pt x="3881" y="1517"/>
                  <a:pt x="7871" y="1517"/>
                </a:cubicBezTo>
                <a:close/>
                <a:moveTo>
                  <a:pt x="1098" y="10308"/>
                </a:moveTo>
                <a:lnTo>
                  <a:pt x="1098" y="8037"/>
                </a:lnTo>
                <a:cubicBezTo>
                  <a:pt x="1516" y="8489"/>
                  <a:pt x="1977" y="8871"/>
                  <a:pt x="2468" y="9162"/>
                </a:cubicBezTo>
                <a:cubicBezTo>
                  <a:pt x="3090" y="9534"/>
                  <a:pt x="3734" y="9826"/>
                  <a:pt x="4393" y="10036"/>
                </a:cubicBezTo>
                <a:lnTo>
                  <a:pt x="4393" y="13503"/>
                </a:lnTo>
                <a:cubicBezTo>
                  <a:pt x="2358" y="12799"/>
                  <a:pt x="1098" y="11503"/>
                  <a:pt x="1098" y="10308"/>
                </a:cubicBezTo>
                <a:close/>
                <a:moveTo>
                  <a:pt x="6956" y="16336"/>
                </a:moveTo>
                <a:lnTo>
                  <a:pt x="6956" y="15552"/>
                </a:lnTo>
                <a:cubicBezTo>
                  <a:pt x="7256" y="15572"/>
                  <a:pt x="7564" y="15582"/>
                  <a:pt x="7871" y="15582"/>
                </a:cubicBezTo>
                <a:cubicBezTo>
                  <a:pt x="8230" y="15582"/>
                  <a:pt x="8589" y="15562"/>
                  <a:pt x="8940" y="15532"/>
                </a:cubicBezTo>
                <a:cubicBezTo>
                  <a:pt x="9365" y="15753"/>
                  <a:pt x="9804" y="15924"/>
                  <a:pt x="10251" y="16064"/>
                </a:cubicBezTo>
                <a:lnTo>
                  <a:pt x="10251" y="19540"/>
                </a:lnTo>
                <a:cubicBezTo>
                  <a:pt x="8215" y="18817"/>
                  <a:pt x="6956" y="17531"/>
                  <a:pt x="6956" y="16336"/>
                </a:cubicBezTo>
                <a:close/>
                <a:moveTo>
                  <a:pt x="11349" y="19852"/>
                </a:moveTo>
                <a:lnTo>
                  <a:pt x="11349" y="16346"/>
                </a:lnTo>
                <a:cubicBezTo>
                  <a:pt x="12140" y="16506"/>
                  <a:pt x="12931" y="16587"/>
                  <a:pt x="13729" y="16587"/>
                </a:cubicBezTo>
                <a:cubicBezTo>
                  <a:pt x="14527" y="16587"/>
                  <a:pt x="15318" y="16506"/>
                  <a:pt x="16108" y="16346"/>
                </a:cubicBezTo>
                <a:lnTo>
                  <a:pt x="16108" y="19852"/>
                </a:lnTo>
                <a:cubicBezTo>
                  <a:pt x="14534" y="20183"/>
                  <a:pt x="12923" y="20183"/>
                  <a:pt x="11349" y="19852"/>
                </a:cubicBezTo>
                <a:close/>
                <a:moveTo>
                  <a:pt x="17207" y="19540"/>
                </a:moveTo>
                <a:lnTo>
                  <a:pt x="17207" y="16064"/>
                </a:lnTo>
                <a:cubicBezTo>
                  <a:pt x="17866" y="15863"/>
                  <a:pt x="18510" y="15572"/>
                  <a:pt x="19132" y="15200"/>
                </a:cubicBezTo>
                <a:cubicBezTo>
                  <a:pt x="19623" y="14909"/>
                  <a:pt x="20084" y="14527"/>
                  <a:pt x="20502" y="14065"/>
                </a:cubicBezTo>
                <a:lnTo>
                  <a:pt x="20502" y="16336"/>
                </a:lnTo>
                <a:cubicBezTo>
                  <a:pt x="20502" y="17531"/>
                  <a:pt x="19242" y="18817"/>
                  <a:pt x="17207" y="19540"/>
                </a:cubicBezTo>
                <a:close/>
              </a:path>
            </a:pathLst>
          </a:custGeom>
          <a:solidFill>
            <a:srgbClr val="DFDCD4"/>
          </a:solidFill>
          <a:ln w="12700">
            <a:miter lim="400000"/>
          </a:ln>
        </p:spPr>
        <p:txBody>
          <a:bodyPr lIns="45719" rIns="45719" anchor="ctr"/>
          <a:lstStyle/>
          <a:p>
            <a:pPr hangingPunct="0">
              <a:defRPr sz="700"/>
            </a:pPr>
            <a:endParaRPr sz="700" kern="0">
              <a:solidFill>
                <a:srgbClr val="000000"/>
              </a:solidFill>
              <a:latin typeface="Helvetica Neue"/>
              <a:sym typeface="Helvetica Neue"/>
            </a:endParaRPr>
          </a:p>
        </p:txBody>
      </p:sp>
      <p:grpSp>
        <p:nvGrpSpPr>
          <p:cNvPr id="1320" name="Google Shape;735;p104"/>
          <p:cNvGrpSpPr/>
          <p:nvPr/>
        </p:nvGrpSpPr>
        <p:grpSpPr>
          <a:xfrm>
            <a:off x="522148" y="1114948"/>
            <a:ext cx="597257" cy="140950"/>
            <a:chOff x="0" y="0"/>
            <a:chExt cx="597256" cy="140949"/>
          </a:xfrm>
        </p:grpSpPr>
        <p:sp>
          <p:nvSpPr>
            <p:cNvPr id="1310" name="Google Shape;736;p104"/>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11" name="Google Shape;737;p104"/>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12" name="Google Shape;738;p104"/>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13" name="Google Shape;739;p104"/>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14" name="Google Shape;740;p104"/>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15" name="Google Shape;741;p104"/>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16" name="Google Shape;742;p104"/>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17" name="Google Shape;743;p104"/>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18" name="Google Shape;744;p104"/>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19" name="Google Shape;745;p104"/>
            <p:cNvSpPr/>
            <p:nvPr/>
          </p:nvSpPr>
          <p:spPr>
            <a:xfrm>
              <a:off x="35331" y="35331"/>
              <a:ext cx="35145" cy="70288"/>
            </a:xfrm>
            <a:prstGeom prst="rect">
              <a:avLst/>
            </a:pr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grpSp>
      <p:pic>
        <p:nvPicPr>
          <p:cNvPr id="1321" name="Google Shape;746;p104" descr="Google Shape;746;p104"/>
          <p:cNvPicPr>
            <a:picLocks noChangeAspect="1"/>
          </p:cNvPicPr>
          <p:nvPr/>
        </p:nvPicPr>
        <p:blipFill>
          <a:blip r:embed="rId3"/>
          <a:stretch>
            <a:fillRect/>
          </a:stretch>
        </p:blipFill>
        <p:spPr>
          <a:xfrm>
            <a:off x="0" y="5900764"/>
            <a:ext cx="9144004" cy="172651"/>
          </a:xfrm>
          <a:prstGeom prst="rect">
            <a:avLst/>
          </a:prstGeom>
          <a:ln w="12700">
            <a:miter lim="400000"/>
          </a:ln>
        </p:spPr>
      </p:pic>
      <p:sp>
        <p:nvSpPr>
          <p:cNvPr id="1322" name="Google Shape;747;p104"/>
          <p:cNvSpPr/>
          <p:nvPr/>
        </p:nvSpPr>
        <p:spPr>
          <a:xfrm>
            <a:off x="1225731" y="1081232"/>
            <a:ext cx="1" cy="223501"/>
          </a:xfrm>
          <a:prstGeom prst="line">
            <a:avLst/>
          </a:prstGeom>
          <a:ln>
            <a:solidFill>
              <a:srgbClr val="000000"/>
            </a:solidFill>
          </a:ln>
        </p:spPr>
        <p:txBody>
          <a:bodyPr lIns="45719" rIns="45719"/>
          <a:lstStyle/>
          <a:p>
            <a:pPr hangingPunct="0"/>
            <a:endParaRPr sz="1400" kern="0">
              <a:solidFill>
                <a:srgbClr val="000000"/>
              </a:solidFill>
              <a:latin typeface="Helvetica Neue"/>
              <a:sym typeface="Helvetica Neue"/>
            </a:endParaRPr>
          </a:p>
        </p:txBody>
      </p:sp>
      <p:pic>
        <p:nvPicPr>
          <p:cNvPr id="1323" name="NCBFAA_Brand-Mark_Full-Color97d86973-d7f7-4b0e-9acd-a261f4dde663.pngGoogle Shape;748;p104" descr="NCBFAA_Brand-Mark_Full-Color97d86973-d7f7-4b0e-9acd-a261f4dde663.pngGoogle Shape;748;p104"/>
          <p:cNvPicPr>
            <a:picLocks noChangeAspect="1"/>
          </p:cNvPicPr>
          <p:nvPr/>
        </p:nvPicPr>
        <p:blipFill>
          <a:blip r:embed="rId4"/>
          <a:stretch>
            <a:fillRect/>
          </a:stretch>
        </p:blipFill>
        <p:spPr>
          <a:xfrm>
            <a:off x="1292126" y="964299"/>
            <a:ext cx="646013" cy="461850"/>
          </a:xfrm>
          <a:prstGeom prst="rect">
            <a:avLst/>
          </a:prstGeom>
          <a:ln w="12700">
            <a:miter lim="400000"/>
          </a:ln>
        </p:spPr>
      </p:pic>
      <p:sp>
        <p:nvSpPr>
          <p:cNvPr id="1324" name="Google Shape;749;p104"/>
          <p:cNvSpPr/>
          <p:nvPr/>
        </p:nvSpPr>
        <p:spPr>
          <a:xfrm>
            <a:off x="1225731" y="1081232"/>
            <a:ext cx="1" cy="223501"/>
          </a:xfrm>
          <a:prstGeom prst="line">
            <a:avLst/>
          </a:prstGeom>
          <a:ln>
            <a:solidFill>
              <a:srgbClr val="FFFFFF"/>
            </a:solidFill>
          </a:ln>
        </p:spPr>
        <p:txBody>
          <a:bodyPr lIns="45719" rIns="45719"/>
          <a:lstStyle/>
          <a:p>
            <a:pPr hangingPunct="0"/>
            <a:endParaRPr sz="1400" kern="0">
              <a:solidFill>
                <a:srgbClr val="000000"/>
              </a:solidFill>
              <a:latin typeface="Helvetica Neue"/>
              <a:sym typeface="Helvetica Neue"/>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 name="Google Shape;754;p105"/>
          <p:cNvSpPr txBox="1"/>
          <p:nvPr/>
        </p:nvSpPr>
        <p:spPr>
          <a:xfrm>
            <a:off x="522025" y="2320812"/>
            <a:ext cx="3248700" cy="2271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hangingPunct="0">
              <a:lnSpc>
                <a:spcPct val="90000"/>
              </a:lnSpc>
              <a:spcBef>
                <a:spcPts val="1200"/>
              </a:spcBef>
              <a:defRPr sz="3200" b="1"/>
            </a:pPr>
            <a:r>
              <a:rPr sz="3200" b="1" kern="0" dirty="0">
                <a:solidFill>
                  <a:srgbClr val="000000"/>
                </a:solidFill>
                <a:latin typeface="Helvetica Neue"/>
                <a:sym typeface="Helvetica Neue"/>
              </a:rPr>
              <a:t>Protect Your Customers’ Business and Accelerate </a:t>
            </a:r>
            <a:br>
              <a:rPr sz="3200" b="1" kern="0" dirty="0">
                <a:solidFill>
                  <a:srgbClr val="000000"/>
                </a:solidFill>
                <a:latin typeface="Helvetica Neue"/>
                <a:sym typeface="Helvetica Neue"/>
              </a:rPr>
            </a:br>
            <a:r>
              <a:rPr sz="3200" b="1" kern="0" dirty="0">
                <a:solidFill>
                  <a:srgbClr val="000000"/>
                </a:solidFill>
                <a:latin typeface="Helvetica Neue"/>
                <a:sym typeface="Helvetica Neue"/>
              </a:rPr>
              <a:t>Your Own</a:t>
            </a:r>
          </a:p>
        </p:txBody>
      </p:sp>
      <p:pic>
        <p:nvPicPr>
          <p:cNvPr id="1329" name="Google Shape;755;p105" descr="Google Shape;755;p105"/>
          <p:cNvPicPr>
            <a:picLocks/>
          </p:cNvPicPr>
          <p:nvPr/>
        </p:nvPicPr>
        <p:blipFill>
          <a:blip r:embed="rId2"/>
          <a:stretch>
            <a:fillRect/>
          </a:stretch>
        </p:blipFill>
        <p:spPr>
          <a:xfrm>
            <a:off x="4440200" y="1277636"/>
            <a:ext cx="4342801" cy="4302726"/>
          </a:xfrm>
          <a:prstGeom prst="rect">
            <a:avLst/>
          </a:prstGeom>
          <a:ln w="12700">
            <a:miter lim="400000"/>
          </a:ln>
        </p:spPr>
      </p:pic>
      <p:pic>
        <p:nvPicPr>
          <p:cNvPr id="1330" name="NCBFAA_Brand-Mark_Full-Color97d86973-d7f7-4b0e-9acd-a261f4dde663.pngGoogle Shape;756;p105" descr="NCBFAA_Brand-Mark_Full-Color97d86973-d7f7-4b0e-9acd-a261f4dde663.pngGoogle Shape;756;p105"/>
          <p:cNvPicPr>
            <a:picLocks noChangeAspect="1"/>
          </p:cNvPicPr>
          <p:nvPr/>
        </p:nvPicPr>
        <p:blipFill>
          <a:blip r:embed="rId3"/>
          <a:stretch>
            <a:fillRect/>
          </a:stretch>
        </p:blipFill>
        <p:spPr>
          <a:xfrm>
            <a:off x="1292126" y="964299"/>
            <a:ext cx="646013" cy="461850"/>
          </a:xfrm>
          <a:prstGeom prst="rect">
            <a:avLst/>
          </a:prstGeom>
          <a:ln w="12700">
            <a:miter lim="400000"/>
          </a:ln>
        </p:spPr>
      </p:pic>
      <p:sp>
        <p:nvSpPr>
          <p:cNvPr id="1331" name="Google Shape;757;p105"/>
          <p:cNvSpPr/>
          <p:nvPr/>
        </p:nvSpPr>
        <p:spPr>
          <a:xfrm>
            <a:off x="1225731" y="1081232"/>
            <a:ext cx="1" cy="223501"/>
          </a:xfrm>
          <a:prstGeom prst="line">
            <a:avLst/>
          </a:prstGeom>
          <a:ln>
            <a:solidFill>
              <a:srgbClr val="000000"/>
            </a:solidFill>
          </a:ln>
        </p:spPr>
        <p:txBody>
          <a:bodyPr lIns="45719" rIns="45719"/>
          <a:lstStyle/>
          <a:p>
            <a:pPr hangingPunct="0"/>
            <a:endParaRPr sz="1400" kern="0">
              <a:solidFill>
                <a:srgbClr val="000000"/>
              </a:solidFill>
              <a:latin typeface="Helvetica Neue"/>
              <a:sym typeface="Helvetica Neue"/>
            </a:endParaRPr>
          </a:p>
        </p:txBody>
      </p:sp>
      <p:grpSp>
        <p:nvGrpSpPr>
          <p:cNvPr id="2" name="Google Shape;365;p55">
            <a:extLst>
              <a:ext uri="{FF2B5EF4-FFF2-40B4-BE49-F238E27FC236}">
                <a16:creationId xmlns:a16="http://schemas.microsoft.com/office/drawing/2014/main" id="{50782EFA-7820-EEAB-B24D-A8A303EF8DC5}"/>
              </a:ext>
            </a:extLst>
          </p:cNvPr>
          <p:cNvGrpSpPr/>
          <p:nvPr/>
        </p:nvGrpSpPr>
        <p:grpSpPr>
          <a:xfrm>
            <a:off x="522147" y="1124749"/>
            <a:ext cx="597257" cy="140950"/>
            <a:chOff x="0" y="0"/>
            <a:chExt cx="597256" cy="140949"/>
          </a:xfrm>
        </p:grpSpPr>
        <p:sp>
          <p:nvSpPr>
            <p:cNvPr id="3" name="Google Shape;366;p55">
              <a:extLst>
                <a:ext uri="{FF2B5EF4-FFF2-40B4-BE49-F238E27FC236}">
                  <a16:creationId xmlns:a16="http://schemas.microsoft.com/office/drawing/2014/main" id="{E8505DD3-9167-D1EE-1C5B-B4C7459B6C5C}"/>
                </a:ext>
              </a:extLst>
            </p:cNvPr>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4" name="Google Shape;367;p55">
              <a:extLst>
                <a:ext uri="{FF2B5EF4-FFF2-40B4-BE49-F238E27FC236}">
                  <a16:creationId xmlns:a16="http://schemas.microsoft.com/office/drawing/2014/main" id="{D21BDD57-A4A9-C639-E53B-4C61FF952E40}"/>
                </a:ext>
              </a:extLst>
            </p:cNvPr>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5" name="Google Shape;368;p55">
              <a:extLst>
                <a:ext uri="{FF2B5EF4-FFF2-40B4-BE49-F238E27FC236}">
                  <a16:creationId xmlns:a16="http://schemas.microsoft.com/office/drawing/2014/main" id="{3FE0AAAB-966C-0AD5-A0A6-2AFADFD0E04F}"/>
                </a:ext>
              </a:extLst>
            </p:cNvPr>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6" name="Google Shape;369;p55">
              <a:extLst>
                <a:ext uri="{FF2B5EF4-FFF2-40B4-BE49-F238E27FC236}">
                  <a16:creationId xmlns:a16="http://schemas.microsoft.com/office/drawing/2014/main" id="{F53CA582-D9E9-0D74-0EDB-DCD0A1BFEEB9}"/>
                </a:ext>
              </a:extLst>
            </p:cNvPr>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7" name="Google Shape;370;p55">
              <a:extLst>
                <a:ext uri="{FF2B5EF4-FFF2-40B4-BE49-F238E27FC236}">
                  <a16:creationId xmlns:a16="http://schemas.microsoft.com/office/drawing/2014/main" id="{88CE83E1-1DCC-0531-0FFC-6E009189D7CE}"/>
                </a:ext>
              </a:extLst>
            </p:cNvPr>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8" name="Google Shape;371;p55">
              <a:extLst>
                <a:ext uri="{FF2B5EF4-FFF2-40B4-BE49-F238E27FC236}">
                  <a16:creationId xmlns:a16="http://schemas.microsoft.com/office/drawing/2014/main" id="{E5124C6D-2410-78FF-B91D-353A07016FEA}"/>
                </a:ext>
              </a:extLst>
            </p:cNvPr>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9" name="Google Shape;372;p55">
              <a:extLst>
                <a:ext uri="{FF2B5EF4-FFF2-40B4-BE49-F238E27FC236}">
                  <a16:creationId xmlns:a16="http://schemas.microsoft.com/office/drawing/2014/main" id="{13DB6C44-8D5C-396A-30C1-E522A81785F6}"/>
                </a:ext>
              </a:extLst>
            </p:cNvPr>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0" name="Google Shape;373;p55">
              <a:extLst>
                <a:ext uri="{FF2B5EF4-FFF2-40B4-BE49-F238E27FC236}">
                  <a16:creationId xmlns:a16="http://schemas.microsoft.com/office/drawing/2014/main" id="{0F1E311E-C2F3-E986-7482-DD04ACA8AAC2}"/>
                </a:ext>
              </a:extLst>
            </p:cNvPr>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1" name="Google Shape;374;p55">
              <a:extLst>
                <a:ext uri="{FF2B5EF4-FFF2-40B4-BE49-F238E27FC236}">
                  <a16:creationId xmlns:a16="http://schemas.microsoft.com/office/drawing/2014/main" id="{018947CD-33BC-3FD9-4596-44095B7332B0}"/>
                </a:ext>
              </a:extLst>
            </p:cNvPr>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2" name="Google Shape;375;p55">
              <a:extLst>
                <a:ext uri="{FF2B5EF4-FFF2-40B4-BE49-F238E27FC236}">
                  <a16:creationId xmlns:a16="http://schemas.microsoft.com/office/drawing/2014/main" id="{F1018305-0ADB-70BD-050D-E11DF97CD97D}"/>
                </a:ext>
              </a:extLst>
            </p:cNvPr>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3" name="NCBFAA_Brand-Mark_Full-Color97d86973-d7f7-4b0e-9acd-a261f4dde663.pngGoogle Shape;762;p106" descr="NCBFAA_Brand-Mark_Full-Color97d86973-d7f7-4b0e-9acd-a261f4dde663.pngGoogle Shape;762;p106"/>
          <p:cNvPicPr>
            <a:picLocks noChangeAspect="1"/>
          </p:cNvPicPr>
          <p:nvPr/>
        </p:nvPicPr>
        <p:blipFill>
          <a:blip r:embed="rId2"/>
          <a:stretch>
            <a:fillRect/>
          </a:stretch>
        </p:blipFill>
        <p:spPr>
          <a:xfrm>
            <a:off x="1292126" y="964299"/>
            <a:ext cx="646013" cy="461850"/>
          </a:xfrm>
          <a:prstGeom prst="rect">
            <a:avLst/>
          </a:prstGeom>
          <a:ln w="12700">
            <a:miter lim="400000"/>
          </a:ln>
        </p:spPr>
      </p:pic>
      <p:sp>
        <p:nvSpPr>
          <p:cNvPr id="1334" name="Google Shape;763;p106"/>
          <p:cNvSpPr/>
          <p:nvPr/>
        </p:nvSpPr>
        <p:spPr>
          <a:xfrm>
            <a:off x="1225731" y="1081232"/>
            <a:ext cx="1" cy="223501"/>
          </a:xfrm>
          <a:prstGeom prst="line">
            <a:avLst/>
          </a:prstGeom>
          <a:ln>
            <a:solidFill>
              <a:srgbClr val="000000"/>
            </a:solidFill>
          </a:ln>
        </p:spPr>
        <p:txBody>
          <a:bodyPr lIns="45719" rIns="45719"/>
          <a:lstStyle/>
          <a:p>
            <a:pPr hangingPunct="0"/>
            <a:endParaRPr sz="1400" kern="0">
              <a:solidFill>
                <a:srgbClr val="000000"/>
              </a:solidFill>
              <a:latin typeface="Helvetica Neue"/>
              <a:sym typeface="Helvetica Neue"/>
            </a:endParaRPr>
          </a:p>
        </p:txBody>
      </p:sp>
      <p:pic>
        <p:nvPicPr>
          <p:cNvPr id="1335" name="dashboard.pngGoogle Shape;764;p106" descr="dashboard.pngGoogle Shape;764;p106"/>
          <p:cNvPicPr>
            <a:picLocks noChangeAspect="1"/>
          </p:cNvPicPr>
          <p:nvPr/>
        </p:nvPicPr>
        <p:blipFill>
          <a:blip r:embed="rId3"/>
          <a:srcRect l="5596" t="10169" r="5565" b="9503"/>
          <a:stretch>
            <a:fillRect/>
          </a:stretch>
        </p:blipFill>
        <p:spPr>
          <a:xfrm>
            <a:off x="3303376" y="2207401"/>
            <a:ext cx="5436791" cy="2724547"/>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cubicBezTo>
                  <a:pt x="132" y="0"/>
                  <a:pt x="0" y="264"/>
                  <a:pt x="0" y="592"/>
                </a:cubicBezTo>
                <a:lnTo>
                  <a:pt x="0" y="21008"/>
                </a:lnTo>
                <a:cubicBezTo>
                  <a:pt x="0" y="21336"/>
                  <a:pt x="132" y="21600"/>
                  <a:pt x="296" y="21600"/>
                </a:cubicBezTo>
                <a:lnTo>
                  <a:pt x="21302" y="21600"/>
                </a:lnTo>
                <a:cubicBezTo>
                  <a:pt x="21466" y="21600"/>
                  <a:pt x="21600" y="21336"/>
                  <a:pt x="21600" y="21008"/>
                </a:cubicBezTo>
                <a:lnTo>
                  <a:pt x="21600" y="592"/>
                </a:lnTo>
                <a:cubicBezTo>
                  <a:pt x="21600" y="264"/>
                  <a:pt x="21466" y="0"/>
                  <a:pt x="21302" y="0"/>
                </a:cubicBezTo>
                <a:lnTo>
                  <a:pt x="296" y="0"/>
                </a:lnTo>
                <a:close/>
              </a:path>
            </a:pathLst>
          </a:custGeom>
          <a:ln>
            <a:solidFill>
              <a:srgbClr val="000000"/>
            </a:solidFill>
          </a:ln>
        </p:spPr>
      </p:pic>
      <p:sp>
        <p:nvSpPr>
          <p:cNvPr id="1336" name="Google Shape;765;p106"/>
          <p:cNvSpPr txBox="1"/>
          <p:nvPr/>
        </p:nvSpPr>
        <p:spPr>
          <a:xfrm>
            <a:off x="522024" y="1963350"/>
            <a:ext cx="2361302" cy="3243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hangingPunct="0">
              <a:lnSpc>
                <a:spcPct val="90000"/>
              </a:lnSpc>
              <a:defRPr sz="2400" b="1"/>
            </a:pPr>
            <a:r>
              <a:rPr sz="2400" b="1" kern="0">
                <a:solidFill>
                  <a:srgbClr val="000000"/>
                </a:solidFill>
                <a:latin typeface="Helvetica Neue"/>
                <a:sym typeface="Helvetica Neue"/>
              </a:rPr>
              <a:t>From Risk Management </a:t>
            </a:r>
            <a:br>
              <a:rPr sz="2400" b="1" kern="0">
                <a:solidFill>
                  <a:srgbClr val="000000"/>
                </a:solidFill>
                <a:latin typeface="Helvetica Neue"/>
                <a:sym typeface="Helvetica Neue"/>
              </a:rPr>
            </a:br>
            <a:r>
              <a:rPr sz="2400" b="1" kern="0">
                <a:solidFill>
                  <a:srgbClr val="000000"/>
                </a:solidFill>
                <a:latin typeface="Helvetica Neue"/>
                <a:sym typeface="Helvetica Neue"/>
              </a:rPr>
              <a:t>to Revenue Generator</a:t>
            </a:r>
          </a:p>
          <a:p>
            <a:pPr hangingPunct="0">
              <a:lnSpc>
                <a:spcPct val="115000"/>
              </a:lnSpc>
              <a:spcBef>
                <a:spcPts val="1200"/>
              </a:spcBef>
              <a:defRPr sz="1000"/>
            </a:pPr>
            <a:r>
              <a:rPr sz="1000" kern="0">
                <a:solidFill>
                  <a:srgbClr val="000000"/>
                </a:solidFill>
                <a:latin typeface="Helvetica Neue"/>
                <a:sym typeface="Helvetica Neue"/>
              </a:rPr>
              <a:t>Access real-time insights, detect risk, and ensure compliance with the same technology used by US Customs and Border Protection. This is screening that pays off – for you and your clients.</a:t>
            </a:r>
          </a:p>
          <a:p>
            <a:pPr marL="199389" indent="-171450" hangingPunct="0">
              <a:lnSpc>
                <a:spcPct val="115000"/>
              </a:lnSpc>
              <a:spcBef>
                <a:spcPts val="1200"/>
              </a:spcBef>
              <a:buClr>
                <a:srgbClr val="000000"/>
              </a:buClr>
              <a:buSzPts val="1000"/>
              <a:buFont typeface="Helvetica Neue"/>
              <a:buChar char="►"/>
              <a:defRPr sz="1000"/>
            </a:pPr>
            <a:r>
              <a:rPr sz="1000" kern="0">
                <a:solidFill>
                  <a:srgbClr val="000000"/>
                </a:solidFill>
                <a:latin typeface="Helvetica Neue"/>
                <a:sym typeface="Helvetica Neue"/>
              </a:rPr>
              <a:t>Forced Labor</a:t>
            </a:r>
          </a:p>
          <a:p>
            <a:pPr marL="199389" indent="-171450" hangingPunct="0">
              <a:lnSpc>
                <a:spcPct val="115000"/>
              </a:lnSpc>
              <a:spcBef>
                <a:spcPts val="800"/>
              </a:spcBef>
              <a:buClr>
                <a:srgbClr val="000000"/>
              </a:buClr>
              <a:buSzPts val="1000"/>
              <a:buFont typeface="Helvetica Neue"/>
              <a:buChar char="►"/>
              <a:defRPr sz="1000"/>
            </a:pPr>
            <a:r>
              <a:rPr sz="1000" kern="0">
                <a:solidFill>
                  <a:srgbClr val="000000"/>
                </a:solidFill>
                <a:latin typeface="Helvetica Neue"/>
                <a:sym typeface="Helvetica Neue"/>
              </a:rPr>
              <a:t>Sanctions</a:t>
            </a:r>
          </a:p>
          <a:p>
            <a:pPr marL="199389" indent="-171450" hangingPunct="0">
              <a:lnSpc>
                <a:spcPct val="115000"/>
              </a:lnSpc>
              <a:spcBef>
                <a:spcPts val="800"/>
              </a:spcBef>
              <a:buClr>
                <a:srgbClr val="000000"/>
              </a:buClr>
              <a:buSzPts val="1000"/>
              <a:buFont typeface="Helvetica Neue"/>
              <a:buChar char="►"/>
              <a:defRPr sz="1000"/>
            </a:pPr>
            <a:r>
              <a:rPr sz="1000" kern="0">
                <a:solidFill>
                  <a:srgbClr val="000000"/>
                </a:solidFill>
                <a:latin typeface="Helvetica Neue"/>
                <a:sym typeface="Helvetica Neue"/>
              </a:rPr>
              <a:t>Illicit narcotics</a:t>
            </a:r>
          </a:p>
        </p:txBody>
      </p:sp>
      <p:grpSp>
        <p:nvGrpSpPr>
          <p:cNvPr id="2" name="Google Shape;365;p55">
            <a:extLst>
              <a:ext uri="{FF2B5EF4-FFF2-40B4-BE49-F238E27FC236}">
                <a16:creationId xmlns:a16="http://schemas.microsoft.com/office/drawing/2014/main" id="{F1E34007-5E4A-E688-6904-A7F308EE438F}"/>
              </a:ext>
            </a:extLst>
          </p:cNvPr>
          <p:cNvGrpSpPr/>
          <p:nvPr/>
        </p:nvGrpSpPr>
        <p:grpSpPr>
          <a:xfrm>
            <a:off x="522147" y="1124749"/>
            <a:ext cx="597257" cy="140950"/>
            <a:chOff x="0" y="0"/>
            <a:chExt cx="597256" cy="140949"/>
          </a:xfrm>
        </p:grpSpPr>
        <p:sp>
          <p:nvSpPr>
            <p:cNvPr id="3" name="Google Shape;366;p55">
              <a:extLst>
                <a:ext uri="{FF2B5EF4-FFF2-40B4-BE49-F238E27FC236}">
                  <a16:creationId xmlns:a16="http://schemas.microsoft.com/office/drawing/2014/main" id="{A431FE24-D3B8-CAA2-D59D-55095AED4A17}"/>
                </a:ext>
              </a:extLst>
            </p:cNvPr>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4" name="Google Shape;367;p55">
              <a:extLst>
                <a:ext uri="{FF2B5EF4-FFF2-40B4-BE49-F238E27FC236}">
                  <a16:creationId xmlns:a16="http://schemas.microsoft.com/office/drawing/2014/main" id="{F5783F09-6EB2-AC07-399F-CFE8C3F6A761}"/>
                </a:ext>
              </a:extLst>
            </p:cNvPr>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5" name="Google Shape;368;p55">
              <a:extLst>
                <a:ext uri="{FF2B5EF4-FFF2-40B4-BE49-F238E27FC236}">
                  <a16:creationId xmlns:a16="http://schemas.microsoft.com/office/drawing/2014/main" id="{7DB2EA46-CC6E-1413-F9BD-CB5A4F8A6E53}"/>
                </a:ext>
              </a:extLst>
            </p:cNvPr>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6" name="Google Shape;369;p55">
              <a:extLst>
                <a:ext uri="{FF2B5EF4-FFF2-40B4-BE49-F238E27FC236}">
                  <a16:creationId xmlns:a16="http://schemas.microsoft.com/office/drawing/2014/main" id="{EACC9BD9-D64B-2743-1A40-F78D2D033F59}"/>
                </a:ext>
              </a:extLst>
            </p:cNvPr>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7" name="Google Shape;370;p55">
              <a:extLst>
                <a:ext uri="{FF2B5EF4-FFF2-40B4-BE49-F238E27FC236}">
                  <a16:creationId xmlns:a16="http://schemas.microsoft.com/office/drawing/2014/main" id="{55443FCA-1B00-42A6-1331-41FD64F8EA2C}"/>
                </a:ext>
              </a:extLst>
            </p:cNvPr>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8" name="Google Shape;371;p55">
              <a:extLst>
                <a:ext uri="{FF2B5EF4-FFF2-40B4-BE49-F238E27FC236}">
                  <a16:creationId xmlns:a16="http://schemas.microsoft.com/office/drawing/2014/main" id="{49D82909-0AF7-3139-8A86-06D412891BDA}"/>
                </a:ext>
              </a:extLst>
            </p:cNvPr>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9" name="Google Shape;372;p55">
              <a:extLst>
                <a:ext uri="{FF2B5EF4-FFF2-40B4-BE49-F238E27FC236}">
                  <a16:creationId xmlns:a16="http://schemas.microsoft.com/office/drawing/2014/main" id="{C032755B-BBE9-E59C-7E06-C88696021D02}"/>
                </a:ext>
              </a:extLst>
            </p:cNvPr>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0" name="Google Shape;373;p55">
              <a:extLst>
                <a:ext uri="{FF2B5EF4-FFF2-40B4-BE49-F238E27FC236}">
                  <a16:creationId xmlns:a16="http://schemas.microsoft.com/office/drawing/2014/main" id="{283ECD60-D7BB-0732-509B-F4242F9A1AC8}"/>
                </a:ext>
              </a:extLst>
            </p:cNvPr>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1" name="Google Shape;374;p55">
              <a:extLst>
                <a:ext uri="{FF2B5EF4-FFF2-40B4-BE49-F238E27FC236}">
                  <a16:creationId xmlns:a16="http://schemas.microsoft.com/office/drawing/2014/main" id="{CDE7A424-F109-32D7-44FE-ACFBD61B2216}"/>
                </a:ext>
              </a:extLst>
            </p:cNvPr>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2" name="Google Shape;375;p55">
              <a:extLst>
                <a:ext uri="{FF2B5EF4-FFF2-40B4-BE49-F238E27FC236}">
                  <a16:creationId xmlns:a16="http://schemas.microsoft.com/office/drawing/2014/main" id="{F1C5D6BE-B418-145F-8541-4FC75279D057}"/>
                </a:ext>
              </a:extLst>
            </p:cNvPr>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8" name="NCBFAA_Brand-Mark_Full-Color97d86973-d7f7-4b0e-9acd-a261f4dde663.pngGoogle Shape;770;p107" descr="NCBFAA_Brand-Mark_Full-Color97d86973-d7f7-4b0e-9acd-a261f4dde663.pngGoogle Shape;770;p107"/>
          <p:cNvPicPr>
            <a:picLocks noChangeAspect="1"/>
          </p:cNvPicPr>
          <p:nvPr/>
        </p:nvPicPr>
        <p:blipFill>
          <a:blip r:embed="rId2"/>
          <a:stretch>
            <a:fillRect/>
          </a:stretch>
        </p:blipFill>
        <p:spPr>
          <a:xfrm>
            <a:off x="1292126" y="964299"/>
            <a:ext cx="646013" cy="461850"/>
          </a:xfrm>
          <a:prstGeom prst="rect">
            <a:avLst/>
          </a:prstGeom>
          <a:ln w="12700">
            <a:miter lim="400000"/>
          </a:ln>
        </p:spPr>
      </p:pic>
      <p:pic>
        <p:nvPicPr>
          <p:cNvPr id="1339" name="new classification statuses.pngGoogle Shape;771;p107" descr="new classification statuses.pngGoogle Shape;771;p107"/>
          <p:cNvPicPr>
            <a:picLocks noChangeAspect="1"/>
          </p:cNvPicPr>
          <p:nvPr/>
        </p:nvPicPr>
        <p:blipFill>
          <a:blip r:embed="rId3"/>
          <a:srcRect l="5583" t="10516" r="5222" b="10050"/>
          <a:stretch>
            <a:fillRect/>
          </a:stretch>
        </p:blipFill>
        <p:spPr>
          <a:xfrm>
            <a:off x="3303376" y="2239614"/>
            <a:ext cx="5436791" cy="2683669"/>
          </a:xfrm>
          <a:custGeom>
            <a:avLst/>
            <a:gdLst/>
            <a:ahLst/>
            <a:cxnLst>
              <a:cxn ang="0">
                <a:pos x="wd2" y="hd2"/>
              </a:cxn>
              <a:cxn ang="5400000">
                <a:pos x="wd2" y="hd2"/>
              </a:cxn>
              <a:cxn ang="10800000">
                <a:pos x="wd2" y="hd2"/>
              </a:cxn>
              <a:cxn ang="16200000">
                <a:pos x="wd2" y="hd2"/>
              </a:cxn>
            </a:cxnLst>
            <a:rect l="0" t="0" r="r" b="b"/>
            <a:pathLst>
              <a:path w="21600" h="21600" extrusionOk="0">
                <a:moveTo>
                  <a:pt x="284" y="0"/>
                </a:moveTo>
                <a:cubicBezTo>
                  <a:pt x="127" y="0"/>
                  <a:pt x="0" y="257"/>
                  <a:pt x="0" y="575"/>
                </a:cubicBezTo>
                <a:lnTo>
                  <a:pt x="0" y="21022"/>
                </a:lnTo>
                <a:cubicBezTo>
                  <a:pt x="0" y="21340"/>
                  <a:pt x="127" y="21600"/>
                  <a:pt x="284" y="21600"/>
                </a:cubicBezTo>
                <a:lnTo>
                  <a:pt x="21315" y="21600"/>
                </a:lnTo>
                <a:cubicBezTo>
                  <a:pt x="21472" y="21600"/>
                  <a:pt x="21600" y="21340"/>
                  <a:pt x="21600" y="21022"/>
                </a:cubicBezTo>
                <a:lnTo>
                  <a:pt x="21600" y="575"/>
                </a:lnTo>
                <a:cubicBezTo>
                  <a:pt x="21600" y="257"/>
                  <a:pt x="21472" y="0"/>
                  <a:pt x="21315" y="0"/>
                </a:cubicBezTo>
                <a:lnTo>
                  <a:pt x="284" y="0"/>
                </a:lnTo>
                <a:close/>
              </a:path>
            </a:pathLst>
          </a:custGeom>
          <a:ln>
            <a:solidFill>
              <a:srgbClr val="000000"/>
            </a:solidFill>
          </a:ln>
        </p:spPr>
      </p:pic>
      <p:sp>
        <p:nvSpPr>
          <p:cNvPr id="1340" name="Google Shape;772;p107"/>
          <p:cNvSpPr/>
          <p:nvPr/>
        </p:nvSpPr>
        <p:spPr>
          <a:xfrm>
            <a:off x="1225731" y="1081232"/>
            <a:ext cx="1" cy="223501"/>
          </a:xfrm>
          <a:prstGeom prst="line">
            <a:avLst/>
          </a:prstGeom>
          <a:ln>
            <a:solidFill>
              <a:srgbClr val="000000"/>
            </a:solidFill>
          </a:ln>
        </p:spPr>
        <p:txBody>
          <a:bodyPr lIns="45719" rIns="45719"/>
          <a:lstStyle/>
          <a:p>
            <a:pPr hangingPunct="0"/>
            <a:endParaRPr sz="1400" kern="0">
              <a:solidFill>
                <a:srgbClr val="000000"/>
              </a:solidFill>
              <a:latin typeface="Helvetica Neue"/>
              <a:sym typeface="Helvetica Neue"/>
            </a:endParaRPr>
          </a:p>
        </p:txBody>
      </p:sp>
      <p:sp>
        <p:nvSpPr>
          <p:cNvPr id="1341" name="Google Shape;773;p107"/>
          <p:cNvSpPr txBox="1"/>
          <p:nvPr/>
        </p:nvSpPr>
        <p:spPr>
          <a:xfrm>
            <a:off x="522024" y="2166875"/>
            <a:ext cx="2361302" cy="283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hangingPunct="0">
              <a:lnSpc>
                <a:spcPct val="90000"/>
              </a:lnSpc>
              <a:defRPr sz="2400" b="1"/>
            </a:pPr>
            <a:r>
              <a:rPr sz="2400" b="1" kern="0">
                <a:solidFill>
                  <a:srgbClr val="000000"/>
                </a:solidFill>
                <a:latin typeface="Helvetica Neue"/>
                <a:sym typeface="Helvetica Neue"/>
              </a:rPr>
              <a:t>3X The Classification Capacity </a:t>
            </a:r>
          </a:p>
          <a:p>
            <a:pPr hangingPunct="0">
              <a:lnSpc>
                <a:spcPct val="115000"/>
              </a:lnSpc>
              <a:spcBef>
                <a:spcPts val="1200"/>
              </a:spcBef>
              <a:defRPr sz="1000"/>
            </a:pPr>
            <a:r>
              <a:rPr sz="1000" kern="0">
                <a:solidFill>
                  <a:srgbClr val="000000"/>
                </a:solidFill>
                <a:latin typeface="Helvetica Neue"/>
                <a:sym typeface="Helvetica Neue"/>
              </a:rPr>
              <a:t>Altana’s Classifier automates repetitive, tedious, manual work – helping brokers slash their average time to classification.</a:t>
            </a:r>
          </a:p>
          <a:p>
            <a:pPr marL="199389" indent="-171450" hangingPunct="0">
              <a:lnSpc>
                <a:spcPct val="115000"/>
              </a:lnSpc>
              <a:spcBef>
                <a:spcPts val="1200"/>
              </a:spcBef>
              <a:buClr>
                <a:srgbClr val="000000"/>
              </a:buClr>
              <a:buSzPts val="1000"/>
              <a:buFont typeface="Helvetica Neue"/>
              <a:buChar char="►"/>
              <a:defRPr sz="1000"/>
            </a:pPr>
            <a:r>
              <a:rPr sz="1000" kern="0">
                <a:solidFill>
                  <a:srgbClr val="000000"/>
                </a:solidFill>
                <a:latin typeface="Helvetica Neue"/>
                <a:sym typeface="Helvetica Neue"/>
              </a:rPr>
              <a:t>USMCA qualification</a:t>
            </a:r>
          </a:p>
          <a:p>
            <a:pPr marL="199389" indent="-171450" hangingPunct="0">
              <a:lnSpc>
                <a:spcPct val="115000"/>
              </a:lnSpc>
              <a:spcBef>
                <a:spcPts val="800"/>
              </a:spcBef>
              <a:buClr>
                <a:srgbClr val="000000"/>
              </a:buClr>
              <a:buSzPts val="1000"/>
              <a:buFont typeface="Helvetica Neue"/>
              <a:buChar char="►"/>
              <a:defRPr sz="1000"/>
            </a:pPr>
            <a:r>
              <a:rPr sz="1000" kern="0">
                <a:solidFill>
                  <a:srgbClr val="000000"/>
                </a:solidFill>
                <a:latin typeface="Helvetica Neue"/>
                <a:sym typeface="Helvetica Neue"/>
              </a:rPr>
              <a:t>De minimis  </a:t>
            </a:r>
          </a:p>
          <a:p>
            <a:pPr marL="199389" indent="-171450" hangingPunct="0">
              <a:lnSpc>
                <a:spcPct val="115000"/>
              </a:lnSpc>
              <a:spcBef>
                <a:spcPts val="800"/>
              </a:spcBef>
              <a:buClr>
                <a:srgbClr val="000000"/>
              </a:buClr>
              <a:buSzPts val="1000"/>
              <a:buFont typeface="Helvetica Neue"/>
              <a:buChar char="►"/>
              <a:defRPr sz="1000"/>
            </a:pPr>
            <a:r>
              <a:rPr sz="1000" kern="0">
                <a:solidFill>
                  <a:srgbClr val="000000"/>
                </a:solidFill>
                <a:latin typeface="Helvetica Neue"/>
                <a:sym typeface="Helvetica Neue"/>
              </a:rPr>
              <a:t>Classification projects </a:t>
            </a:r>
          </a:p>
          <a:p>
            <a:pPr marL="199389" indent="-171450" hangingPunct="0">
              <a:lnSpc>
                <a:spcPct val="115000"/>
              </a:lnSpc>
              <a:spcBef>
                <a:spcPts val="800"/>
              </a:spcBef>
              <a:buClr>
                <a:srgbClr val="000000"/>
              </a:buClr>
              <a:buSzPts val="1000"/>
              <a:buFont typeface="Helvetica Neue"/>
              <a:buChar char="►"/>
              <a:defRPr sz="1000"/>
            </a:pPr>
            <a:r>
              <a:rPr sz="1000" kern="0">
                <a:solidFill>
                  <a:srgbClr val="000000"/>
                </a:solidFill>
                <a:latin typeface="Helvetica Neue"/>
                <a:sym typeface="Helvetica Neue"/>
              </a:rPr>
              <a:t>Audits </a:t>
            </a:r>
          </a:p>
        </p:txBody>
      </p:sp>
      <p:grpSp>
        <p:nvGrpSpPr>
          <p:cNvPr id="2" name="Google Shape;365;p55">
            <a:extLst>
              <a:ext uri="{FF2B5EF4-FFF2-40B4-BE49-F238E27FC236}">
                <a16:creationId xmlns:a16="http://schemas.microsoft.com/office/drawing/2014/main" id="{D59F9508-DC18-A5CD-79B5-B0530DBDED0F}"/>
              </a:ext>
            </a:extLst>
          </p:cNvPr>
          <p:cNvGrpSpPr/>
          <p:nvPr/>
        </p:nvGrpSpPr>
        <p:grpSpPr>
          <a:xfrm>
            <a:off x="522147" y="1124749"/>
            <a:ext cx="597257" cy="140950"/>
            <a:chOff x="0" y="0"/>
            <a:chExt cx="597256" cy="140949"/>
          </a:xfrm>
        </p:grpSpPr>
        <p:sp>
          <p:nvSpPr>
            <p:cNvPr id="3" name="Google Shape;366;p55">
              <a:extLst>
                <a:ext uri="{FF2B5EF4-FFF2-40B4-BE49-F238E27FC236}">
                  <a16:creationId xmlns:a16="http://schemas.microsoft.com/office/drawing/2014/main" id="{EF8BA97E-BFD6-C959-AEC4-80642B4415E8}"/>
                </a:ext>
              </a:extLst>
            </p:cNvPr>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4" name="Google Shape;367;p55">
              <a:extLst>
                <a:ext uri="{FF2B5EF4-FFF2-40B4-BE49-F238E27FC236}">
                  <a16:creationId xmlns:a16="http://schemas.microsoft.com/office/drawing/2014/main" id="{DC4A3675-6F2A-D6EC-A707-F117881FD7ED}"/>
                </a:ext>
              </a:extLst>
            </p:cNvPr>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5" name="Google Shape;368;p55">
              <a:extLst>
                <a:ext uri="{FF2B5EF4-FFF2-40B4-BE49-F238E27FC236}">
                  <a16:creationId xmlns:a16="http://schemas.microsoft.com/office/drawing/2014/main" id="{1C0995D0-B6F6-AAE3-E9D7-6B425323A82A}"/>
                </a:ext>
              </a:extLst>
            </p:cNvPr>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6" name="Google Shape;369;p55">
              <a:extLst>
                <a:ext uri="{FF2B5EF4-FFF2-40B4-BE49-F238E27FC236}">
                  <a16:creationId xmlns:a16="http://schemas.microsoft.com/office/drawing/2014/main" id="{7267C38A-6967-3D90-7B53-52880B54846A}"/>
                </a:ext>
              </a:extLst>
            </p:cNvPr>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7" name="Google Shape;370;p55">
              <a:extLst>
                <a:ext uri="{FF2B5EF4-FFF2-40B4-BE49-F238E27FC236}">
                  <a16:creationId xmlns:a16="http://schemas.microsoft.com/office/drawing/2014/main" id="{295C9017-DA24-4CC7-E95B-2EDFFA51CA7D}"/>
                </a:ext>
              </a:extLst>
            </p:cNvPr>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8" name="Google Shape;371;p55">
              <a:extLst>
                <a:ext uri="{FF2B5EF4-FFF2-40B4-BE49-F238E27FC236}">
                  <a16:creationId xmlns:a16="http://schemas.microsoft.com/office/drawing/2014/main" id="{2D04575C-EBFE-CECE-2128-4FC977FA3C27}"/>
                </a:ext>
              </a:extLst>
            </p:cNvPr>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9" name="Google Shape;372;p55">
              <a:extLst>
                <a:ext uri="{FF2B5EF4-FFF2-40B4-BE49-F238E27FC236}">
                  <a16:creationId xmlns:a16="http://schemas.microsoft.com/office/drawing/2014/main" id="{77DC40FF-FBBB-3A12-4040-8EE053D4D86C}"/>
                </a:ext>
              </a:extLst>
            </p:cNvPr>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0" name="Google Shape;373;p55">
              <a:extLst>
                <a:ext uri="{FF2B5EF4-FFF2-40B4-BE49-F238E27FC236}">
                  <a16:creationId xmlns:a16="http://schemas.microsoft.com/office/drawing/2014/main" id="{8FAC24BB-2EBA-C400-3813-AFC6B43941AC}"/>
                </a:ext>
              </a:extLst>
            </p:cNvPr>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1" name="Google Shape;374;p55">
              <a:extLst>
                <a:ext uri="{FF2B5EF4-FFF2-40B4-BE49-F238E27FC236}">
                  <a16:creationId xmlns:a16="http://schemas.microsoft.com/office/drawing/2014/main" id="{F4EBD0F8-018E-7AE0-D323-D85203F2E7F5}"/>
                </a:ext>
              </a:extLst>
            </p:cNvPr>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2" name="Google Shape;375;p55">
              <a:extLst>
                <a:ext uri="{FF2B5EF4-FFF2-40B4-BE49-F238E27FC236}">
                  <a16:creationId xmlns:a16="http://schemas.microsoft.com/office/drawing/2014/main" id="{E74502A0-24E7-686F-2D2D-E2EF8B907626}"/>
                </a:ext>
              </a:extLst>
            </p:cNvPr>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Google Shape;778;p108"/>
          <p:cNvSpPr/>
          <p:nvPr/>
        </p:nvSpPr>
        <p:spPr>
          <a:xfrm>
            <a:off x="4571999" y="857550"/>
            <a:ext cx="4577102" cy="5143501"/>
          </a:xfrm>
          <a:prstGeom prst="rect">
            <a:avLst/>
          </a:prstGeom>
          <a:solidFill>
            <a:srgbClr val="F3F1EB"/>
          </a:solidFill>
          <a:ln w="12700">
            <a:miter lim="400000"/>
          </a:ln>
        </p:spPr>
        <p:txBody>
          <a:bodyPr lIns="45719" rIns="45719" anchor="ctr"/>
          <a:lstStyle/>
          <a:p>
            <a:pPr algn="ctr" hangingPunct="0"/>
            <a:endParaRPr sz="1400" kern="0">
              <a:solidFill>
                <a:srgbClr val="000000"/>
              </a:solidFill>
              <a:latin typeface="Helvetica Neue"/>
              <a:sym typeface="Helvetica Neue"/>
            </a:endParaRPr>
          </a:p>
        </p:txBody>
      </p:sp>
      <p:pic>
        <p:nvPicPr>
          <p:cNvPr id="1344" name="NCBFAA_Brand-Mark_Full-Color97d86973-d7f7-4b0e-9acd-a261f4dde663.pngGoogle Shape;779;p108" descr="NCBFAA_Brand-Mark_Full-Color97d86973-d7f7-4b0e-9acd-a261f4dde663.pngGoogle Shape;779;p108"/>
          <p:cNvPicPr>
            <a:picLocks noChangeAspect="1"/>
          </p:cNvPicPr>
          <p:nvPr/>
        </p:nvPicPr>
        <p:blipFill>
          <a:blip r:embed="rId2"/>
          <a:stretch>
            <a:fillRect/>
          </a:stretch>
        </p:blipFill>
        <p:spPr>
          <a:xfrm>
            <a:off x="1292126" y="964299"/>
            <a:ext cx="646013" cy="461850"/>
          </a:xfrm>
          <a:prstGeom prst="rect">
            <a:avLst/>
          </a:prstGeom>
          <a:ln w="12700">
            <a:miter lim="400000"/>
          </a:ln>
        </p:spPr>
      </p:pic>
      <p:sp>
        <p:nvSpPr>
          <p:cNvPr id="1345" name="Google Shape;780;p108"/>
          <p:cNvSpPr/>
          <p:nvPr/>
        </p:nvSpPr>
        <p:spPr>
          <a:xfrm>
            <a:off x="1225731" y="1081232"/>
            <a:ext cx="1" cy="223501"/>
          </a:xfrm>
          <a:prstGeom prst="line">
            <a:avLst/>
          </a:prstGeom>
          <a:ln>
            <a:solidFill>
              <a:srgbClr val="000000"/>
            </a:solidFill>
          </a:ln>
        </p:spPr>
        <p:txBody>
          <a:bodyPr lIns="45719" rIns="45719"/>
          <a:lstStyle/>
          <a:p>
            <a:pPr hangingPunct="0"/>
            <a:endParaRPr sz="1400" kern="0">
              <a:solidFill>
                <a:srgbClr val="000000"/>
              </a:solidFill>
              <a:latin typeface="Helvetica Neue"/>
              <a:sym typeface="Helvetica Neue"/>
            </a:endParaRPr>
          </a:p>
        </p:txBody>
      </p:sp>
      <p:sp>
        <p:nvSpPr>
          <p:cNvPr id="1346" name="Google Shape;781;p108"/>
          <p:cNvSpPr txBox="1"/>
          <p:nvPr/>
        </p:nvSpPr>
        <p:spPr>
          <a:xfrm>
            <a:off x="522025" y="2847152"/>
            <a:ext cx="3506400" cy="12007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spcBef>
                <a:spcPts val="1200"/>
              </a:spcBef>
              <a:defRPr sz="2800" b="1"/>
            </a:lvl1pPr>
          </a:lstStyle>
          <a:p>
            <a:pPr hangingPunct="0"/>
            <a:r>
              <a:rPr kern="0">
                <a:solidFill>
                  <a:srgbClr val="000000"/>
                </a:solidFill>
                <a:latin typeface="Helvetica Neue"/>
                <a:sym typeface="Helvetica Neue"/>
              </a:rPr>
              <a:t>Solidify Your Position as an Innovative Advisor</a:t>
            </a:r>
          </a:p>
        </p:txBody>
      </p:sp>
      <p:sp>
        <p:nvSpPr>
          <p:cNvPr id="1347" name="Google Shape;782;p108"/>
          <p:cNvSpPr txBox="1"/>
          <p:nvPr/>
        </p:nvSpPr>
        <p:spPr>
          <a:xfrm>
            <a:off x="5181600" y="2387731"/>
            <a:ext cx="3166200" cy="1931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hangingPunct="0">
              <a:lnSpc>
                <a:spcPct val="115000"/>
              </a:lnSpc>
              <a:defRPr sz="1600"/>
            </a:pPr>
            <a:r>
              <a:rPr sz="1600" kern="0">
                <a:solidFill>
                  <a:srgbClr val="000000"/>
                </a:solidFill>
                <a:latin typeface="Helvetica Neue"/>
                <a:sym typeface="Helvetica Neue"/>
              </a:rPr>
              <a:t>This is what CBP is using, so we know they’re checking the same thing that we’re checking for our clients, which is fantastic. </a:t>
            </a:r>
          </a:p>
          <a:p>
            <a:pPr hangingPunct="0">
              <a:lnSpc>
                <a:spcPct val="115000"/>
              </a:lnSpc>
              <a:spcBef>
                <a:spcPts val="2000"/>
              </a:spcBef>
              <a:defRPr sz="1600"/>
            </a:pPr>
            <a:r>
              <a:rPr sz="1600" kern="0">
                <a:solidFill>
                  <a:srgbClr val="000000"/>
                </a:solidFill>
                <a:latin typeface="Helvetica Neue"/>
                <a:sym typeface="Helvetica Neue"/>
              </a:rPr>
              <a:t>I think it helps a lot of people </a:t>
            </a:r>
            <a:r>
              <a:rPr sz="1600" b="1" kern="0">
                <a:solidFill>
                  <a:srgbClr val="000000"/>
                </a:solidFill>
                <a:latin typeface="Helvetica Neue"/>
                <a:sym typeface="Helvetica Neue"/>
              </a:rPr>
              <a:t>sleep better at night. </a:t>
            </a:r>
          </a:p>
        </p:txBody>
      </p:sp>
      <p:sp>
        <p:nvSpPr>
          <p:cNvPr id="1348" name="Google Shape;783;p108"/>
          <p:cNvSpPr txBox="1"/>
          <p:nvPr/>
        </p:nvSpPr>
        <p:spPr>
          <a:xfrm>
            <a:off x="5181599" y="4595313"/>
            <a:ext cx="2609702" cy="515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hangingPunct="0">
              <a:lnSpc>
                <a:spcPct val="115000"/>
              </a:lnSpc>
              <a:defRPr sz="1000" b="1"/>
            </a:pPr>
            <a:r>
              <a:rPr sz="1000" b="1" kern="0">
                <a:solidFill>
                  <a:srgbClr val="000000"/>
                </a:solidFill>
                <a:latin typeface="Helvetica Neue"/>
                <a:sym typeface="Helvetica Neue"/>
              </a:rPr>
              <a:t>Erin O'Leary</a:t>
            </a:r>
            <a:br>
              <a:rPr sz="1000" b="1" kern="0">
                <a:solidFill>
                  <a:srgbClr val="000000"/>
                </a:solidFill>
                <a:latin typeface="Helvetica Neue"/>
                <a:sym typeface="Helvetica Neue"/>
              </a:rPr>
            </a:br>
            <a:r>
              <a:rPr sz="1000" kern="0">
                <a:solidFill>
                  <a:srgbClr val="000000"/>
                </a:solidFill>
                <a:latin typeface="Helvetica Neue"/>
                <a:sym typeface="Helvetica Neue"/>
              </a:rPr>
              <a:t>Director, Enterprise Services,</a:t>
            </a:r>
          </a:p>
          <a:p>
            <a:pPr hangingPunct="0">
              <a:lnSpc>
                <a:spcPct val="115000"/>
              </a:lnSpc>
              <a:defRPr sz="1000"/>
            </a:pPr>
            <a:r>
              <a:rPr sz="1000" kern="0">
                <a:solidFill>
                  <a:srgbClr val="000000"/>
                </a:solidFill>
                <a:latin typeface="Helvetica Neue"/>
                <a:sym typeface="Helvetica Neue"/>
              </a:rPr>
              <a:t>Scarbrough Global </a:t>
            </a:r>
          </a:p>
        </p:txBody>
      </p:sp>
      <p:pic>
        <p:nvPicPr>
          <p:cNvPr id="1349" name="Google Shape;784;p108" descr="Google Shape;784;p108"/>
          <p:cNvPicPr>
            <a:picLocks noChangeAspect="1"/>
          </p:cNvPicPr>
          <p:nvPr/>
        </p:nvPicPr>
        <p:blipFill>
          <a:blip r:embed="rId3"/>
          <a:stretch>
            <a:fillRect/>
          </a:stretch>
        </p:blipFill>
        <p:spPr>
          <a:xfrm>
            <a:off x="522025" y="5468776"/>
            <a:ext cx="789008" cy="181063"/>
          </a:xfrm>
          <a:prstGeom prst="rect">
            <a:avLst/>
          </a:prstGeom>
          <a:ln w="12700">
            <a:miter lim="400000"/>
          </a:ln>
        </p:spPr>
      </p:pic>
      <p:pic>
        <p:nvPicPr>
          <p:cNvPr id="1350" name="Google Shape;785;p108" descr="Google Shape;785;p108"/>
          <p:cNvPicPr>
            <a:picLocks noChangeAspect="1"/>
          </p:cNvPicPr>
          <p:nvPr/>
        </p:nvPicPr>
        <p:blipFill>
          <a:blip r:embed="rId4"/>
          <a:stretch>
            <a:fillRect/>
          </a:stretch>
        </p:blipFill>
        <p:spPr>
          <a:xfrm>
            <a:off x="2982449" y="5468776"/>
            <a:ext cx="1005900" cy="181063"/>
          </a:xfrm>
          <a:prstGeom prst="rect">
            <a:avLst/>
          </a:prstGeom>
          <a:ln w="12700">
            <a:miter lim="400000"/>
          </a:ln>
        </p:spPr>
      </p:pic>
      <p:pic>
        <p:nvPicPr>
          <p:cNvPr id="1351" name="Google Shape;786;p108" descr="Google Shape;786;p108"/>
          <p:cNvPicPr>
            <a:picLocks noChangeAspect="1"/>
          </p:cNvPicPr>
          <p:nvPr/>
        </p:nvPicPr>
        <p:blipFill>
          <a:blip r:embed="rId5"/>
          <a:stretch>
            <a:fillRect/>
          </a:stretch>
        </p:blipFill>
        <p:spPr>
          <a:xfrm>
            <a:off x="1529077" y="5431849"/>
            <a:ext cx="1213924" cy="254926"/>
          </a:xfrm>
          <a:prstGeom prst="rect">
            <a:avLst/>
          </a:prstGeom>
          <a:ln w="12700">
            <a:miter lim="400000"/>
          </a:ln>
        </p:spPr>
      </p:pic>
      <p:pic>
        <p:nvPicPr>
          <p:cNvPr id="1352" name="Google Shape;787;p108" descr="Google Shape;787;p108"/>
          <p:cNvPicPr>
            <a:picLocks noChangeAspect="1"/>
          </p:cNvPicPr>
          <p:nvPr/>
        </p:nvPicPr>
        <p:blipFill>
          <a:blip r:embed="rId6"/>
          <a:stretch>
            <a:fillRect/>
          </a:stretch>
        </p:blipFill>
        <p:spPr>
          <a:xfrm>
            <a:off x="5181600" y="1754774"/>
            <a:ext cx="425352" cy="344176"/>
          </a:xfrm>
          <a:prstGeom prst="rect">
            <a:avLst/>
          </a:prstGeom>
          <a:ln w="12700">
            <a:miter lim="400000"/>
          </a:ln>
        </p:spPr>
      </p:pic>
      <p:grpSp>
        <p:nvGrpSpPr>
          <p:cNvPr id="2" name="Google Shape;365;p55">
            <a:extLst>
              <a:ext uri="{FF2B5EF4-FFF2-40B4-BE49-F238E27FC236}">
                <a16:creationId xmlns:a16="http://schemas.microsoft.com/office/drawing/2014/main" id="{A9356BC3-4E55-C531-EBC8-53ACB9ABCEBA}"/>
              </a:ext>
            </a:extLst>
          </p:cNvPr>
          <p:cNvGrpSpPr/>
          <p:nvPr/>
        </p:nvGrpSpPr>
        <p:grpSpPr>
          <a:xfrm>
            <a:off x="522147" y="1124749"/>
            <a:ext cx="597257" cy="140950"/>
            <a:chOff x="0" y="0"/>
            <a:chExt cx="597256" cy="140949"/>
          </a:xfrm>
        </p:grpSpPr>
        <p:sp>
          <p:nvSpPr>
            <p:cNvPr id="3" name="Google Shape;366;p55">
              <a:extLst>
                <a:ext uri="{FF2B5EF4-FFF2-40B4-BE49-F238E27FC236}">
                  <a16:creationId xmlns:a16="http://schemas.microsoft.com/office/drawing/2014/main" id="{20FA3C21-9D86-EB8A-9507-7E08A9D392CA}"/>
                </a:ext>
              </a:extLst>
            </p:cNvPr>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4" name="Google Shape;367;p55">
              <a:extLst>
                <a:ext uri="{FF2B5EF4-FFF2-40B4-BE49-F238E27FC236}">
                  <a16:creationId xmlns:a16="http://schemas.microsoft.com/office/drawing/2014/main" id="{DB0FBCC7-26DB-0FB1-5E8A-CCB45D72BF4C}"/>
                </a:ext>
              </a:extLst>
            </p:cNvPr>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5" name="Google Shape;368;p55">
              <a:extLst>
                <a:ext uri="{FF2B5EF4-FFF2-40B4-BE49-F238E27FC236}">
                  <a16:creationId xmlns:a16="http://schemas.microsoft.com/office/drawing/2014/main" id="{0A8D5C65-FE86-AA8A-C228-DD034EE284F4}"/>
                </a:ext>
              </a:extLst>
            </p:cNvPr>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6" name="Google Shape;369;p55">
              <a:extLst>
                <a:ext uri="{FF2B5EF4-FFF2-40B4-BE49-F238E27FC236}">
                  <a16:creationId xmlns:a16="http://schemas.microsoft.com/office/drawing/2014/main" id="{5F0DB4F0-78D8-1E9C-0CD9-7881B615AB4D}"/>
                </a:ext>
              </a:extLst>
            </p:cNvPr>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7" name="Google Shape;370;p55">
              <a:extLst>
                <a:ext uri="{FF2B5EF4-FFF2-40B4-BE49-F238E27FC236}">
                  <a16:creationId xmlns:a16="http://schemas.microsoft.com/office/drawing/2014/main" id="{8A4D9578-BAE7-A9AE-6CC0-A35578560AA4}"/>
                </a:ext>
              </a:extLst>
            </p:cNvPr>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8" name="Google Shape;371;p55">
              <a:extLst>
                <a:ext uri="{FF2B5EF4-FFF2-40B4-BE49-F238E27FC236}">
                  <a16:creationId xmlns:a16="http://schemas.microsoft.com/office/drawing/2014/main" id="{345F0A84-C8E2-EABA-50CC-9A653E02A6D4}"/>
                </a:ext>
              </a:extLst>
            </p:cNvPr>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9" name="Google Shape;372;p55">
              <a:extLst>
                <a:ext uri="{FF2B5EF4-FFF2-40B4-BE49-F238E27FC236}">
                  <a16:creationId xmlns:a16="http://schemas.microsoft.com/office/drawing/2014/main" id="{5D29F652-5CD7-CCC1-86E2-F7ED600912CC}"/>
                </a:ext>
              </a:extLst>
            </p:cNvPr>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0" name="Google Shape;373;p55">
              <a:extLst>
                <a:ext uri="{FF2B5EF4-FFF2-40B4-BE49-F238E27FC236}">
                  <a16:creationId xmlns:a16="http://schemas.microsoft.com/office/drawing/2014/main" id="{10FB0EA4-7ECA-FE74-B065-92E17B3D38A7}"/>
                </a:ext>
              </a:extLst>
            </p:cNvPr>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1" name="Google Shape;374;p55">
              <a:extLst>
                <a:ext uri="{FF2B5EF4-FFF2-40B4-BE49-F238E27FC236}">
                  <a16:creationId xmlns:a16="http://schemas.microsoft.com/office/drawing/2014/main" id="{82C1F32E-6A56-8E5D-910A-033943DDE3B8}"/>
                </a:ext>
              </a:extLst>
            </p:cNvPr>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2" name="Google Shape;375;p55">
              <a:extLst>
                <a:ext uri="{FF2B5EF4-FFF2-40B4-BE49-F238E27FC236}">
                  <a16:creationId xmlns:a16="http://schemas.microsoft.com/office/drawing/2014/main" id="{B0051B1C-9FC4-97A6-E8C4-007850B365C4}"/>
                </a:ext>
              </a:extLst>
            </p:cNvPr>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4" name="Google Shape;792;p109" descr="Google Shape;792;p109"/>
          <p:cNvPicPr>
            <a:picLocks/>
          </p:cNvPicPr>
          <p:nvPr/>
        </p:nvPicPr>
        <p:blipFill>
          <a:blip r:embed="rId2"/>
          <a:stretch>
            <a:fillRect/>
          </a:stretch>
        </p:blipFill>
        <p:spPr>
          <a:xfrm>
            <a:off x="4532600" y="1344764"/>
            <a:ext cx="4168500" cy="4168477"/>
          </a:xfrm>
          <a:prstGeom prst="rect">
            <a:avLst/>
          </a:prstGeom>
          <a:ln w="12700">
            <a:miter lim="400000"/>
          </a:ln>
        </p:spPr>
      </p:pic>
      <p:sp>
        <p:nvSpPr>
          <p:cNvPr id="1355" name="Google Shape;793;p109"/>
          <p:cNvSpPr/>
          <p:nvPr/>
        </p:nvSpPr>
        <p:spPr>
          <a:xfrm>
            <a:off x="1225731" y="1081232"/>
            <a:ext cx="1" cy="223501"/>
          </a:xfrm>
          <a:prstGeom prst="line">
            <a:avLst/>
          </a:prstGeom>
          <a:ln>
            <a:solidFill>
              <a:srgbClr val="000000"/>
            </a:solidFill>
          </a:ln>
        </p:spPr>
        <p:txBody>
          <a:bodyPr lIns="45719" rIns="45719"/>
          <a:lstStyle/>
          <a:p>
            <a:pPr hangingPunct="0"/>
            <a:endParaRPr sz="1400" kern="0">
              <a:solidFill>
                <a:srgbClr val="000000"/>
              </a:solidFill>
              <a:latin typeface="Helvetica Neue"/>
              <a:sym typeface="Helvetica Neue"/>
            </a:endParaRPr>
          </a:p>
        </p:txBody>
      </p:sp>
      <p:pic>
        <p:nvPicPr>
          <p:cNvPr id="1356" name="NCBFAA_Brand-Mark_Full-Color97d86973-d7f7-4b0e-9acd-a261f4dde663.pngGoogle Shape;794;p109" descr="NCBFAA_Brand-Mark_Full-Color97d86973-d7f7-4b0e-9acd-a261f4dde663.pngGoogle Shape;794;p109"/>
          <p:cNvPicPr>
            <a:picLocks noChangeAspect="1"/>
          </p:cNvPicPr>
          <p:nvPr/>
        </p:nvPicPr>
        <p:blipFill>
          <a:blip r:embed="rId3"/>
          <a:stretch>
            <a:fillRect/>
          </a:stretch>
        </p:blipFill>
        <p:spPr>
          <a:xfrm>
            <a:off x="1292126" y="964299"/>
            <a:ext cx="646013" cy="461850"/>
          </a:xfrm>
          <a:prstGeom prst="rect">
            <a:avLst/>
          </a:prstGeom>
          <a:ln w="12700">
            <a:miter lim="400000"/>
          </a:ln>
        </p:spPr>
      </p:pic>
      <p:sp>
        <p:nvSpPr>
          <p:cNvPr id="1357" name="Google Shape;795;p109"/>
          <p:cNvSpPr txBox="1"/>
          <p:nvPr/>
        </p:nvSpPr>
        <p:spPr>
          <a:xfrm>
            <a:off x="522025" y="2765550"/>
            <a:ext cx="3506400" cy="1336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hangingPunct="0">
              <a:lnSpc>
                <a:spcPct val="90000"/>
              </a:lnSpc>
              <a:defRPr sz="2800" b="1"/>
            </a:pPr>
            <a:r>
              <a:rPr sz="2800" b="1" kern="0">
                <a:solidFill>
                  <a:srgbClr val="000000"/>
                </a:solidFill>
                <a:latin typeface="Helvetica Neue"/>
                <a:sym typeface="Helvetica Neue"/>
              </a:rPr>
              <a:t>Product Data </a:t>
            </a:r>
            <a:br>
              <a:rPr sz="2800" b="1" kern="0">
                <a:solidFill>
                  <a:srgbClr val="000000"/>
                </a:solidFill>
                <a:latin typeface="Helvetica Neue"/>
                <a:sym typeface="Helvetica Neue"/>
              </a:rPr>
            </a:br>
            <a:r>
              <a:rPr sz="2800" b="1" kern="0">
                <a:solidFill>
                  <a:srgbClr val="000000"/>
                </a:solidFill>
                <a:latin typeface="Helvetica Neue"/>
                <a:sym typeface="Helvetica Neue"/>
              </a:rPr>
              <a:t>is Trade Intelligence</a:t>
            </a:r>
          </a:p>
          <a:p>
            <a:pPr hangingPunct="0">
              <a:lnSpc>
                <a:spcPct val="115000"/>
              </a:lnSpc>
              <a:spcBef>
                <a:spcPts val="1200"/>
              </a:spcBef>
              <a:defRPr sz="1200"/>
            </a:pPr>
            <a:r>
              <a:rPr sz="1200" kern="0">
                <a:solidFill>
                  <a:srgbClr val="000000"/>
                </a:solidFill>
                <a:latin typeface="Helvetica Neue"/>
                <a:sym typeface="Helvetica Neue"/>
              </a:rPr>
              <a:t>Enabling emerging use cases – from origin validation to product passports.</a:t>
            </a:r>
          </a:p>
        </p:txBody>
      </p:sp>
      <p:grpSp>
        <p:nvGrpSpPr>
          <p:cNvPr id="2" name="Google Shape;365;p55">
            <a:extLst>
              <a:ext uri="{FF2B5EF4-FFF2-40B4-BE49-F238E27FC236}">
                <a16:creationId xmlns:a16="http://schemas.microsoft.com/office/drawing/2014/main" id="{FD5A11D5-49FD-541B-5000-016323EA81DB}"/>
              </a:ext>
            </a:extLst>
          </p:cNvPr>
          <p:cNvGrpSpPr/>
          <p:nvPr/>
        </p:nvGrpSpPr>
        <p:grpSpPr>
          <a:xfrm>
            <a:off x="522147" y="1124749"/>
            <a:ext cx="597257" cy="140950"/>
            <a:chOff x="0" y="0"/>
            <a:chExt cx="597256" cy="140949"/>
          </a:xfrm>
        </p:grpSpPr>
        <p:sp>
          <p:nvSpPr>
            <p:cNvPr id="3" name="Google Shape;366;p55">
              <a:extLst>
                <a:ext uri="{FF2B5EF4-FFF2-40B4-BE49-F238E27FC236}">
                  <a16:creationId xmlns:a16="http://schemas.microsoft.com/office/drawing/2014/main" id="{10622B62-E775-6021-3633-D334B2FF0CBA}"/>
                </a:ext>
              </a:extLst>
            </p:cNvPr>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4" name="Google Shape;367;p55">
              <a:extLst>
                <a:ext uri="{FF2B5EF4-FFF2-40B4-BE49-F238E27FC236}">
                  <a16:creationId xmlns:a16="http://schemas.microsoft.com/office/drawing/2014/main" id="{D283A917-59D9-9EC4-735A-85161E3662D0}"/>
                </a:ext>
              </a:extLst>
            </p:cNvPr>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5" name="Google Shape;368;p55">
              <a:extLst>
                <a:ext uri="{FF2B5EF4-FFF2-40B4-BE49-F238E27FC236}">
                  <a16:creationId xmlns:a16="http://schemas.microsoft.com/office/drawing/2014/main" id="{BC83FD16-4D47-B9BA-EEEA-C7A70FCC7C25}"/>
                </a:ext>
              </a:extLst>
            </p:cNvPr>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6" name="Google Shape;369;p55">
              <a:extLst>
                <a:ext uri="{FF2B5EF4-FFF2-40B4-BE49-F238E27FC236}">
                  <a16:creationId xmlns:a16="http://schemas.microsoft.com/office/drawing/2014/main" id="{4C32DD2E-2CAD-8C96-1A36-880BFE977151}"/>
                </a:ext>
              </a:extLst>
            </p:cNvPr>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7" name="Google Shape;370;p55">
              <a:extLst>
                <a:ext uri="{FF2B5EF4-FFF2-40B4-BE49-F238E27FC236}">
                  <a16:creationId xmlns:a16="http://schemas.microsoft.com/office/drawing/2014/main" id="{AAEC504A-09EC-89A6-4A37-E48E4B04F52D}"/>
                </a:ext>
              </a:extLst>
            </p:cNvPr>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8" name="Google Shape;371;p55">
              <a:extLst>
                <a:ext uri="{FF2B5EF4-FFF2-40B4-BE49-F238E27FC236}">
                  <a16:creationId xmlns:a16="http://schemas.microsoft.com/office/drawing/2014/main" id="{418B0047-3376-5387-4352-FCC4CEE8EDB1}"/>
                </a:ext>
              </a:extLst>
            </p:cNvPr>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9" name="Google Shape;372;p55">
              <a:extLst>
                <a:ext uri="{FF2B5EF4-FFF2-40B4-BE49-F238E27FC236}">
                  <a16:creationId xmlns:a16="http://schemas.microsoft.com/office/drawing/2014/main" id="{A9B48C8F-E2A5-923D-0E36-D3491FBB1E3D}"/>
                </a:ext>
              </a:extLst>
            </p:cNvPr>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0" name="Google Shape;373;p55">
              <a:extLst>
                <a:ext uri="{FF2B5EF4-FFF2-40B4-BE49-F238E27FC236}">
                  <a16:creationId xmlns:a16="http://schemas.microsoft.com/office/drawing/2014/main" id="{4CA9A208-0E02-7E01-6729-82F660D895FD}"/>
                </a:ext>
              </a:extLst>
            </p:cNvPr>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1" name="Google Shape;374;p55">
              <a:extLst>
                <a:ext uri="{FF2B5EF4-FFF2-40B4-BE49-F238E27FC236}">
                  <a16:creationId xmlns:a16="http://schemas.microsoft.com/office/drawing/2014/main" id="{5BAA6F9B-2BAE-E7AE-31A4-971A4A22B4CB}"/>
                </a:ext>
              </a:extLst>
            </p:cNvPr>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2" name="Google Shape;375;p55">
              <a:extLst>
                <a:ext uri="{FF2B5EF4-FFF2-40B4-BE49-F238E27FC236}">
                  <a16:creationId xmlns:a16="http://schemas.microsoft.com/office/drawing/2014/main" id="{A7A806AE-B978-10B0-48FD-967C79274DD8}"/>
                </a:ext>
              </a:extLst>
            </p:cNvPr>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 name="Google Shape;800;p110"/>
          <p:cNvSpPr/>
          <p:nvPr/>
        </p:nvSpPr>
        <p:spPr>
          <a:xfrm>
            <a:off x="1225731" y="1081232"/>
            <a:ext cx="1" cy="223501"/>
          </a:xfrm>
          <a:prstGeom prst="line">
            <a:avLst/>
          </a:prstGeom>
          <a:ln>
            <a:solidFill>
              <a:srgbClr val="000000"/>
            </a:solidFill>
          </a:ln>
        </p:spPr>
        <p:txBody>
          <a:bodyPr lIns="45719" rIns="45719"/>
          <a:lstStyle/>
          <a:p>
            <a:pPr hangingPunct="0"/>
            <a:endParaRPr sz="1400" kern="0">
              <a:solidFill>
                <a:srgbClr val="000000"/>
              </a:solidFill>
              <a:latin typeface="Helvetica Neue"/>
              <a:sym typeface="Helvetica Neue"/>
            </a:endParaRPr>
          </a:p>
        </p:txBody>
      </p:sp>
      <p:pic>
        <p:nvPicPr>
          <p:cNvPr id="1360" name="NCBFAA_Brand-Mark_Full-Color97d86973-d7f7-4b0e-9acd-a261f4dde663.pngGoogle Shape;801;p110" descr="NCBFAA_Brand-Mark_Full-Color97d86973-d7f7-4b0e-9acd-a261f4dde663.pngGoogle Shape;801;p110"/>
          <p:cNvPicPr>
            <a:picLocks noChangeAspect="1"/>
          </p:cNvPicPr>
          <p:nvPr/>
        </p:nvPicPr>
        <p:blipFill>
          <a:blip r:embed="rId3"/>
          <a:stretch>
            <a:fillRect/>
          </a:stretch>
        </p:blipFill>
        <p:spPr>
          <a:xfrm>
            <a:off x="1292126" y="964299"/>
            <a:ext cx="646013" cy="461850"/>
          </a:xfrm>
          <a:prstGeom prst="rect">
            <a:avLst/>
          </a:prstGeom>
          <a:ln w="12700">
            <a:miter lim="400000"/>
          </a:ln>
        </p:spPr>
      </p:pic>
      <p:pic>
        <p:nvPicPr>
          <p:cNvPr id="1361" name="Google Shape;802;p110" descr="Google Shape;802;p110"/>
          <p:cNvPicPr>
            <a:picLocks noChangeAspect="1"/>
          </p:cNvPicPr>
          <p:nvPr/>
        </p:nvPicPr>
        <p:blipFill>
          <a:blip r:embed="rId4"/>
          <a:srcRect t="79" b="79"/>
          <a:stretch>
            <a:fillRect/>
          </a:stretch>
        </p:blipFill>
        <p:spPr>
          <a:xfrm>
            <a:off x="4572000" y="857250"/>
            <a:ext cx="4573200" cy="5143500"/>
          </a:xfrm>
          <a:prstGeom prst="rect">
            <a:avLst/>
          </a:prstGeom>
          <a:ln w="12700">
            <a:miter lim="400000"/>
          </a:ln>
        </p:spPr>
      </p:pic>
      <p:pic>
        <p:nvPicPr>
          <p:cNvPr id="1362" name="Google Shape;803;p110" descr="Google Shape;803;p110"/>
          <p:cNvPicPr>
            <a:picLocks noChangeAspect="1"/>
          </p:cNvPicPr>
          <p:nvPr/>
        </p:nvPicPr>
        <p:blipFill>
          <a:blip r:embed="rId5"/>
          <a:stretch>
            <a:fillRect/>
          </a:stretch>
        </p:blipFill>
        <p:spPr>
          <a:xfrm>
            <a:off x="5079274" y="3814800"/>
            <a:ext cx="3108900" cy="508976"/>
          </a:xfrm>
          <a:prstGeom prst="rect">
            <a:avLst/>
          </a:prstGeom>
          <a:ln w="12700">
            <a:miter lim="400000"/>
          </a:ln>
        </p:spPr>
      </p:pic>
      <p:sp>
        <p:nvSpPr>
          <p:cNvPr id="1363" name="Google Shape;804;p110"/>
          <p:cNvSpPr txBox="1"/>
          <p:nvPr/>
        </p:nvSpPr>
        <p:spPr>
          <a:xfrm>
            <a:off x="522026" y="2764050"/>
            <a:ext cx="3390901" cy="1377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200" b="1"/>
            </a:lvl1pPr>
          </a:lstStyle>
          <a:p>
            <a:pPr hangingPunct="0"/>
            <a:r>
              <a:rPr kern="0" dirty="0">
                <a:solidFill>
                  <a:srgbClr val="000000"/>
                </a:solidFill>
                <a:latin typeface="Helvetica Neue"/>
                <a:sym typeface="Helvetica Neue"/>
              </a:rPr>
              <a:t>Holding the Front Lines While the Headlines Shift</a:t>
            </a:r>
          </a:p>
        </p:txBody>
      </p:sp>
      <p:grpSp>
        <p:nvGrpSpPr>
          <p:cNvPr id="2" name="Google Shape;365;p55">
            <a:extLst>
              <a:ext uri="{FF2B5EF4-FFF2-40B4-BE49-F238E27FC236}">
                <a16:creationId xmlns:a16="http://schemas.microsoft.com/office/drawing/2014/main" id="{BDCA4C7C-FCDE-6ED9-9676-9554C20DC02F}"/>
              </a:ext>
            </a:extLst>
          </p:cNvPr>
          <p:cNvGrpSpPr/>
          <p:nvPr/>
        </p:nvGrpSpPr>
        <p:grpSpPr>
          <a:xfrm>
            <a:off x="522147" y="1124749"/>
            <a:ext cx="597257" cy="140950"/>
            <a:chOff x="0" y="0"/>
            <a:chExt cx="597256" cy="140949"/>
          </a:xfrm>
        </p:grpSpPr>
        <p:sp>
          <p:nvSpPr>
            <p:cNvPr id="3" name="Google Shape;366;p55">
              <a:extLst>
                <a:ext uri="{FF2B5EF4-FFF2-40B4-BE49-F238E27FC236}">
                  <a16:creationId xmlns:a16="http://schemas.microsoft.com/office/drawing/2014/main" id="{5AB0AC09-933F-0367-005F-8CB708614E0A}"/>
                </a:ext>
              </a:extLst>
            </p:cNvPr>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4" name="Google Shape;367;p55">
              <a:extLst>
                <a:ext uri="{FF2B5EF4-FFF2-40B4-BE49-F238E27FC236}">
                  <a16:creationId xmlns:a16="http://schemas.microsoft.com/office/drawing/2014/main" id="{D338A2EE-CED4-E35A-5B9B-25F22E637E78}"/>
                </a:ext>
              </a:extLst>
            </p:cNvPr>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5" name="Google Shape;368;p55">
              <a:extLst>
                <a:ext uri="{FF2B5EF4-FFF2-40B4-BE49-F238E27FC236}">
                  <a16:creationId xmlns:a16="http://schemas.microsoft.com/office/drawing/2014/main" id="{238055EB-94CA-0165-0487-04CFD0A43F33}"/>
                </a:ext>
              </a:extLst>
            </p:cNvPr>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6" name="Google Shape;369;p55">
              <a:extLst>
                <a:ext uri="{FF2B5EF4-FFF2-40B4-BE49-F238E27FC236}">
                  <a16:creationId xmlns:a16="http://schemas.microsoft.com/office/drawing/2014/main" id="{FC828FB4-6801-EA24-2D45-81A0150AE44D}"/>
                </a:ext>
              </a:extLst>
            </p:cNvPr>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7" name="Google Shape;370;p55">
              <a:extLst>
                <a:ext uri="{FF2B5EF4-FFF2-40B4-BE49-F238E27FC236}">
                  <a16:creationId xmlns:a16="http://schemas.microsoft.com/office/drawing/2014/main" id="{04EC73BD-4B93-F8F3-B78C-84A9EBF61F8B}"/>
                </a:ext>
              </a:extLst>
            </p:cNvPr>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8" name="Google Shape;371;p55">
              <a:extLst>
                <a:ext uri="{FF2B5EF4-FFF2-40B4-BE49-F238E27FC236}">
                  <a16:creationId xmlns:a16="http://schemas.microsoft.com/office/drawing/2014/main" id="{43DE186E-0C73-01D4-E0EA-F43456FFD7E4}"/>
                </a:ext>
              </a:extLst>
            </p:cNvPr>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9" name="Google Shape;372;p55">
              <a:extLst>
                <a:ext uri="{FF2B5EF4-FFF2-40B4-BE49-F238E27FC236}">
                  <a16:creationId xmlns:a16="http://schemas.microsoft.com/office/drawing/2014/main" id="{91F22878-858C-9B9D-EB1F-E9E1C2589633}"/>
                </a:ext>
              </a:extLst>
            </p:cNvPr>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0" name="Google Shape;373;p55">
              <a:extLst>
                <a:ext uri="{FF2B5EF4-FFF2-40B4-BE49-F238E27FC236}">
                  <a16:creationId xmlns:a16="http://schemas.microsoft.com/office/drawing/2014/main" id="{D81A10CD-EC31-2774-3C48-17D78371F29A}"/>
                </a:ext>
              </a:extLst>
            </p:cNvPr>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1" name="Google Shape;374;p55">
              <a:extLst>
                <a:ext uri="{FF2B5EF4-FFF2-40B4-BE49-F238E27FC236}">
                  <a16:creationId xmlns:a16="http://schemas.microsoft.com/office/drawing/2014/main" id="{B55726A6-9276-2BF4-2C34-A89D49813763}"/>
                </a:ext>
              </a:extLst>
            </p:cNvPr>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sp>
          <p:nvSpPr>
            <p:cNvPr id="12" name="Google Shape;375;p55">
              <a:extLst>
                <a:ext uri="{FF2B5EF4-FFF2-40B4-BE49-F238E27FC236}">
                  <a16:creationId xmlns:a16="http://schemas.microsoft.com/office/drawing/2014/main" id="{F11DC181-7898-3A97-EBAB-439C3DBF6324}"/>
                </a:ext>
              </a:extLst>
            </p:cNvPr>
            <p:cNvSpPr/>
            <p:nvPr/>
          </p:nvSpPr>
          <p:spPr>
            <a:xfrm>
              <a:off x="35331" y="35331"/>
              <a:ext cx="35145" cy="70288"/>
            </a:xfrm>
            <a:prstGeom prst="rect">
              <a:avLst/>
            </a:prstGeom>
            <a:solidFill>
              <a:srgbClr val="000000"/>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7" name="Google Shape;809;p111" descr="Google Shape;809;p111"/>
          <p:cNvPicPr>
            <a:picLocks noChangeAspect="1"/>
          </p:cNvPicPr>
          <p:nvPr/>
        </p:nvPicPr>
        <p:blipFill>
          <a:blip r:embed="rId2"/>
          <a:stretch>
            <a:fillRect/>
          </a:stretch>
        </p:blipFill>
        <p:spPr>
          <a:xfrm>
            <a:off x="0" y="5900764"/>
            <a:ext cx="9144004" cy="172651"/>
          </a:xfrm>
          <a:prstGeom prst="rect">
            <a:avLst/>
          </a:prstGeom>
          <a:ln w="12700">
            <a:miter lim="400000"/>
          </a:ln>
        </p:spPr>
      </p:pic>
      <p:grpSp>
        <p:nvGrpSpPr>
          <p:cNvPr id="1378" name="Google Shape;810;p111"/>
          <p:cNvGrpSpPr/>
          <p:nvPr/>
        </p:nvGrpSpPr>
        <p:grpSpPr>
          <a:xfrm>
            <a:off x="522148" y="1114948"/>
            <a:ext cx="597257" cy="140950"/>
            <a:chOff x="0" y="0"/>
            <a:chExt cx="597256" cy="140949"/>
          </a:xfrm>
        </p:grpSpPr>
        <p:sp>
          <p:nvSpPr>
            <p:cNvPr id="1368" name="Google Shape;811;p111"/>
            <p:cNvSpPr/>
            <p:nvPr/>
          </p:nvSpPr>
          <p:spPr>
            <a:xfrm>
              <a:off x="167637" y="8080"/>
              <a:ext cx="99232" cy="122722"/>
            </a:xfrm>
            <a:custGeom>
              <a:avLst/>
              <a:gdLst/>
              <a:ahLst/>
              <a:cxnLst>
                <a:cxn ang="0">
                  <a:pos x="wd2" y="hd2"/>
                </a:cxn>
                <a:cxn ang="5400000">
                  <a:pos x="wd2" y="hd2"/>
                </a:cxn>
                <a:cxn ang="10800000">
                  <a:pos x="wd2" y="hd2"/>
                </a:cxn>
                <a:cxn ang="16200000">
                  <a:pos x="wd2" y="hd2"/>
                </a:cxn>
              </a:cxnLst>
              <a:rect l="0" t="0" r="r" b="b"/>
              <a:pathLst>
                <a:path w="21600" h="21600" extrusionOk="0">
                  <a:moveTo>
                    <a:pt x="10841" y="5888"/>
                  </a:moveTo>
                  <a:lnTo>
                    <a:pt x="14482" y="15646"/>
                  </a:lnTo>
                  <a:lnTo>
                    <a:pt x="7118" y="15646"/>
                  </a:lnTo>
                  <a:lnTo>
                    <a:pt x="10841" y="5888"/>
                  </a:lnTo>
                  <a:close/>
                  <a:moveTo>
                    <a:pt x="9246" y="0"/>
                  </a:moveTo>
                  <a:lnTo>
                    <a:pt x="0" y="21600"/>
                  </a:lnTo>
                  <a:lnTo>
                    <a:pt x="4623" y="21567"/>
                  </a:lnTo>
                  <a:lnTo>
                    <a:pt x="5768" y="18821"/>
                  </a:lnTo>
                  <a:lnTo>
                    <a:pt x="15832" y="18821"/>
                  </a:lnTo>
                  <a:lnTo>
                    <a:pt x="16977" y="21567"/>
                  </a:lnTo>
                  <a:lnTo>
                    <a:pt x="21600" y="21600"/>
                  </a:lnTo>
                  <a:lnTo>
                    <a:pt x="12354" y="0"/>
                  </a:ln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69" name="Google Shape;812;p111"/>
            <p:cNvSpPr/>
            <p:nvPr/>
          </p:nvSpPr>
          <p:spPr>
            <a:xfrm>
              <a:off x="270626" y="8456"/>
              <a:ext cx="19170" cy="122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020"/>
                  </a:lnTo>
                  <a:lnTo>
                    <a:pt x="11012" y="10020"/>
                  </a:lnTo>
                  <a:lnTo>
                    <a:pt x="11012" y="7200"/>
                  </a:lnTo>
                  <a:lnTo>
                    <a:pt x="21600" y="7200"/>
                  </a:lnTo>
                  <a:lnTo>
                    <a:pt x="21600" y="0"/>
                  </a:ln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70" name="Google Shape;813;p111"/>
            <p:cNvSpPr/>
            <p:nvPr/>
          </p:nvSpPr>
          <p:spPr>
            <a:xfrm>
              <a:off x="298065" y="24619"/>
              <a:ext cx="40595" cy="107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812"/>
                  </a:lnTo>
                  <a:cubicBezTo>
                    <a:pt x="0" y="21335"/>
                    <a:pt x="9099" y="21600"/>
                    <a:pt x="14100" y="21600"/>
                  </a:cubicBezTo>
                  <a:cubicBezTo>
                    <a:pt x="16600" y="21600"/>
                    <a:pt x="19100" y="21524"/>
                    <a:pt x="21600" y="21373"/>
                  </a:cubicBezTo>
                  <a:lnTo>
                    <a:pt x="21600" y="18006"/>
                  </a:lnTo>
                  <a:cubicBezTo>
                    <a:pt x="19899" y="18082"/>
                    <a:pt x="18200" y="18120"/>
                    <a:pt x="16500" y="18120"/>
                  </a:cubicBezTo>
                  <a:cubicBezTo>
                    <a:pt x="12500" y="18120"/>
                    <a:pt x="10200" y="17779"/>
                    <a:pt x="10200" y="14942"/>
                  </a:cubicBezTo>
                  <a:lnTo>
                    <a:pt x="10200" y="8171"/>
                  </a:lnTo>
                  <a:lnTo>
                    <a:pt x="20099" y="8171"/>
                  </a:lnTo>
                  <a:lnTo>
                    <a:pt x="20099" y="4955"/>
                  </a:lnTo>
                  <a:lnTo>
                    <a:pt x="10200" y="4955"/>
                  </a:lnTo>
                  <a:lnTo>
                    <a:pt x="10200" y="0"/>
                  </a:ln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71" name="Google Shape;814;p111"/>
            <p:cNvSpPr/>
            <p:nvPr/>
          </p:nvSpPr>
          <p:spPr>
            <a:xfrm>
              <a:off x="336779" y="47172"/>
              <a:ext cx="86075" cy="85698"/>
            </a:xfrm>
            <a:custGeom>
              <a:avLst/>
              <a:gdLst/>
              <a:ahLst/>
              <a:cxnLst>
                <a:cxn ang="0">
                  <a:pos x="wd2" y="hd2"/>
                </a:cxn>
                <a:cxn ang="5400000">
                  <a:pos x="wd2" y="hd2"/>
                </a:cxn>
                <a:cxn ang="10800000">
                  <a:pos x="wd2" y="hd2"/>
                </a:cxn>
                <a:cxn ang="16200000">
                  <a:pos x="wd2" y="hd2"/>
                </a:cxn>
              </a:cxnLst>
              <a:rect l="0" t="0" r="r" b="b"/>
              <a:pathLst>
                <a:path w="21600" h="21600" extrusionOk="0">
                  <a:moveTo>
                    <a:pt x="10753" y="4310"/>
                  </a:moveTo>
                  <a:cubicBezTo>
                    <a:pt x="14432" y="4310"/>
                    <a:pt x="16837" y="7295"/>
                    <a:pt x="16837" y="10800"/>
                  </a:cubicBezTo>
                  <a:cubicBezTo>
                    <a:pt x="16837" y="14352"/>
                    <a:pt x="14432" y="17337"/>
                    <a:pt x="10753" y="17337"/>
                  </a:cubicBezTo>
                  <a:cubicBezTo>
                    <a:pt x="7169" y="17337"/>
                    <a:pt x="4763" y="14352"/>
                    <a:pt x="4763" y="10800"/>
                  </a:cubicBezTo>
                  <a:cubicBezTo>
                    <a:pt x="4763" y="7295"/>
                    <a:pt x="7169" y="4310"/>
                    <a:pt x="10753" y="4310"/>
                  </a:cubicBezTo>
                  <a:close/>
                  <a:moveTo>
                    <a:pt x="10470" y="0"/>
                  </a:moveTo>
                  <a:cubicBezTo>
                    <a:pt x="4245" y="0"/>
                    <a:pt x="0" y="4974"/>
                    <a:pt x="0" y="10800"/>
                  </a:cubicBezTo>
                  <a:cubicBezTo>
                    <a:pt x="0" y="16626"/>
                    <a:pt x="4245" y="21600"/>
                    <a:pt x="10470" y="21600"/>
                  </a:cubicBezTo>
                  <a:cubicBezTo>
                    <a:pt x="12875" y="21600"/>
                    <a:pt x="15563" y="20368"/>
                    <a:pt x="16837" y="18284"/>
                  </a:cubicBezTo>
                  <a:lnTo>
                    <a:pt x="16837" y="21079"/>
                  </a:lnTo>
                  <a:lnTo>
                    <a:pt x="21600" y="21079"/>
                  </a:lnTo>
                  <a:lnTo>
                    <a:pt x="21600" y="521"/>
                  </a:lnTo>
                  <a:lnTo>
                    <a:pt x="16837" y="521"/>
                  </a:lnTo>
                  <a:lnTo>
                    <a:pt x="16837" y="3316"/>
                  </a:lnTo>
                  <a:cubicBezTo>
                    <a:pt x="15563" y="1232"/>
                    <a:pt x="12875" y="0"/>
                    <a:pt x="1047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72" name="Google Shape;815;p111"/>
            <p:cNvSpPr/>
            <p:nvPr/>
          </p:nvSpPr>
          <p:spPr>
            <a:xfrm>
              <a:off x="430747" y="47172"/>
              <a:ext cx="75738" cy="83630"/>
            </a:xfrm>
            <a:custGeom>
              <a:avLst/>
              <a:gdLst/>
              <a:ahLst/>
              <a:cxnLst>
                <a:cxn ang="0">
                  <a:pos x="wd2" y="hd2"/>
                </a:cxn>
                <a:cxn ang="5400000">
                  <a:pos x="wd2" y="hd2"/>
                </a:cxn>
                <a:cxn ang="10800000">
                  <a:pos x="wd2" y="hd2"/>
                </a:cxn>
                <a:cxn ang="16200000">
                  <a:pos x="wd2" y="hd2"/>
                </a:cxn>
              </a:cxnLst>
              <a:rect l="0" t="0" r="r" b="b"/>
              <a:pathLst>
                <a:path w="21600" h="21600" extrusionOk="0">
                  <a:moveTo>
                    <a:pt x="13078" y="0"/>
                  </a:moveTo>
                  <a:cubicBezTo>
                    <a:pt x="9647" y="0"/>
                    <a:pt x="6914" y="1213"/>
                    <a:pt x="5467" y="3495"/>
                  </a:cubicBezTo>
                  <a:lnTo>
                    <a:pt x="5467" y="534"/>
                  </a:lnTo>
                  <a:lnTo>
                    <a:pt x="0" y="534"/>
                  </a:lnTo>
                  <a:lnTo>
                    <a:pt x="0" y="21600"/>
                  </a:lnTo>
                  <a:lnTo>
                    <a:pt x="5467" y="21600"/>
                  </a:lnTo>
                  <a:lnTo>
                    <a:pt x="5467" y="10727"/>
                  </a:lnTo>
                  <a:cubicBezTo>
                    <a:pt x="5467" y="7087"/>
                    <a:pt x="7289" y="4368"/>
                    <a:pt x="11095" y="4368"/>
                  </a:cubicBezTo>
                  <a:cubicBezTo>
                    <a:pt x="14954" y="4368"/>
                    <a:pt x="16133" y="7087"/>
                    <a:pt x="16133" y="10727"/>
                  </a:cubicBezTo>
                  <a:lnTo>
                    <a:pt x="16133" y="21600"/>
                  </a:lnTo>
                  <a:lnTo>
                    <a:pt x="21600" y="21600"/>
                  </a:lnTo>
                  <a:lnTo>
                    <a:pt x="21600" y="9077"/>
                  </a:lnTo>
                  <a:cubicBezTo>
                    <a:pt x="21600" y="6213"/>
                    <a:pt x="21225" y="4417"/>
                    <a:pt x="20099" y="2864"/>
                  </a:cubicBezTo>
                  <a:cubicBezTo>
                    <a:pt x="18759" y="1116"/>
                    <a:pt x="16401" y="0"/>
                    <a:pt x="13078"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73" name="Google Shape;816;p111"/>
            <p:cNvSpPr/>
            <p:nvPr/>
          </p:nvSpPr>
          <p:spPr>
            <a:xfrm>
              <a:off x="510995" y="47172"/>
              <a:ext cx="86262" cy="85698"/>
            </a:xfrm>
            <a:custGeom>
              <a:avLst/>
              <a:gdLst/>
              <a:ahLst/>
              <a:cxnLst>
                <a:cxn ang="0">
                  <a:pos x="wd2" y="hd2"/>
                </a:cxn>
                <a:cxn ang="5400000">
                  <a:pos x="wd2" y="hd2"/>
                </a:cxn>
                <a:cxn ang="10800000">
                  <a:pos x="wd2" y="hd2"/>
                </a:cxn>
                <a:cxn ang="16200000">
                  <a:pos x="wd2" y="hd2"/>
                </a:cxn>
              </a:cxnLst>
              <a:rect l="0" t="0" r="r" b="b"/>
              <a:pathLst>
                <a:path w="21600" h="21600" extrusionOk="0">
                  <a:moveTo>
                    <a:pt x="10730" y="4310"/>
                  </a:moveTo>
                  <a:cubicBezTo>
                    <a:pt x="14400" y="4310"/>
                    <a:pt x="16800" y="7295"/>
                    <a:pt x="16800" y="10800"/>
                  </a:cubicBezTo>
                  <a:cubicBezTo>
                    <a:pt x="16800" y="14352"/>
                    <a:pt x="14400" y="17337"/>
                    <a:pt x="10730" y="17337"/>
                  </a:cubicBezTo>
                  <a:cubicBezTo>
                    <a:pt x="7153" y="17337"/>
                    <a:pt x="4753" y="14352"/>
                    <a:pt x="4753" y="10800"/>
                  </a:cubicBezTo>
                  <a:cubicBezTo>
                    <a:pt x="4753" y="7295"/>
                    <a:pt x="7153" y="4310"/>
                    <a:pt x="10730" y="4310"/>
                  </a:cubicBezTo>
                  <a:close/>
                  <a:moveTo>
                    <a:pt x="10494" y="0"/>
                  </a:moveTo>
                  <a:cubicBezTo>
                    <a:pt x="4235" y="0"/>
                    <a:pt x="0" y="4974"/>
                    <a:pt x="0" y="10800"/>
                  </a:cubicBezTo>
                  <a:cubicBezTo>
                    <a:pt x="0" y="16626"/>
                    <a:pt x="4235" y="21600"/>
                    <a:pt x="10494" y="21600"/>
                  </a:cubicBezTo>
                  <a:cubicBezTo>
                    <a:pt x="12847" y="21600"/>
                    <a:pt x="15530" y="20368"/>
                    <a:pt x="16800" y="18284"/>
                  </a:cubicBezTo>
                  <a:lnTo>
                    <a:pt x="16800" y="21079"/>
                  </a:lnTo>
                  <a:lnTo>
                    <a:pt x="21600" y="21079"/>
                  </a:lnTo>
                  <a:lnTo>
                    <a:pt x="21600" y="521"/>
                  </a:lnTo>
                  <a:lnTo>
                    <a:pt x="16800" y="521"/>
                  </a:lnTo>
                  <a:lnTo>
                    <a:pt x="16800" y="3316"/>
                  </a:lnTo>
                  <a:cubicBezTo>
                    <a:pt x="15530" y="1232"/>
                    <a:pt x="12847" y="0"/>
                    <a:pt x="10494"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74" name="Google Shape;817;p111"/>
            <p:cNvSpPr/>
            <p:nvPr/>
          </p:nvSpPr>
          <p:spPr>
            <a:xfrm>
              <a:off x="0" y="73295"/>
              <a:ext cx="67658" cy="67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9900" y="21120"/>
                    <a:pt x="480" y="1170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75" name="Google Shape;818;p111"/>
            <p:cNvSpPr/>
            <p:nvPr/>
          </p:nvSpPr>
          <p:spPr>
            <a:xfrm>
              <a:off x="0" y="-1"/>
              <a:ext cx="67658" cy="67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480" y="9900"/>
                    <a:pt x="9900" y="480"/>
                    <a:pt x="2160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76" name="Google Shape;819;p111"/>
            <p:cNvSpPr/>
            <p:nvPr/>
          </p:nvSpPr>
          <p:spPr>
            <a:xfrm>
              <a:off x="70475" y="0"/>
              <a:ext cx="70476" cy="140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14"/>
                  </a:lnTo>
                  <a:lnTo>
                    <a:pt x="10829" y="5414"/>
                  </a:lnTo>
                  <a:lnTo>
                    <a:pt x="10829" y="16186"/>
                  </a:lnTo>
                  <a:lnTo>
                    <a:pt x="0" y="16186"/>
                  </a:lnTo>
                  <a:lnTo>
                    <a:pt x="0" y="21600"/>
                  </a:lnTo>
                  <a:cubicBezTo>
                    <a:pt x="11924" y="21600"/>
                    <a:pt x="21600" y="16762"/>
                    <a:pt x="21600" y="10800"/>
                  </a:cubicBezTo>
                  <a:cubicBezTo>
                    <a:pt x="21600" y="4838"/>
                    <a:pt x="11924" y="0"/>
                    <a:pt x="0" y="0"/>
                  </a:cubicBezTo>
                  <a:close/>
                </a:path>
              </a:pathLst>
            </a:cu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sp>
          <p:nvSpPr>
            <p:cNvPr id="1377" name="Google Shape;820;p111"/>
            <p:cNvSpPr/>
            <p:nvPr/>
          </p:nvSpPr>
          <p:spPr>
            <a:xfrm>
              <a:off x="35331" y="35331"/>
              <a:ext cx="35145" cy="70288"/>
            </a:xfrm>
            <a:prstGeom prst="rect">
              <a:avLst/>
            </a:prstGeom>
            <a:solidFill>
              <a:srgbClr val="DFDCD4"/>
            </a:solidFill>
            <a:ln w="12700" cap="flat">
              <a:noFill/>
              <a:miter lim="400000"/>
            </a:ln>
            <a:effectLst/>
          </p:spPr>
          <p:txBody>
            <a:bodyPr wrap="square" lIns="45719" tIns="45719" rIns="45719" bIns="45719" numCol="1" anchor="ctr">
              <a:noAutofit/>
            </a:bodyPr>
            <a:lstStyle/>
            <a:p>
              <a:pPr hangingPunct="0"/>
              <a:endParaRPr sz="1400" kern="0">
                <a:solidFill>
                  <a:srgbClr val="000000"/>
                </a:solidFill>
                <a:latin typeface="Helvetica Neue"/>
                <a:sym typeface="Helvetica Neue"/>
              </a:endParaRPr>
            </a:p>
          </p:txBody>
        </p:sp>
      </p:grpSp>
      <p:sp>
        <p:nvSpPr>
          <p:cNvPr id="1379" name="Google Shape;821;p111"/>
          <p:cNvSpPr txBox="1"/>
          <p:nvPr/>
        </p:nvSpPr>
        <p:spPr>
          <a:xfrm>
            <a:off x="522024" y="2692250"/>
            <a:ext cx="4245002"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6000" b="1">
                <a:solidFill>
                  <a:srgbClr val="DFDCD4"/>
                </a:solidFill>
              </a:defRPr>
            </a:lvl1pPr>
          </a:lstStyle>
          <a:p>
            <a:pPr hangingPunct="0"/>
            <a:r>
              <a:rPr kern="0">
                <a:latin typeface="Helvetica Neue"/>
                <a:sym typeface="Helvetica Neue"/>
              </a:rPr>
              <a:t>Thank You</a:t>
            </a:r>
          </a:p>
        </p:txBody>
      </p:sp>
      <p:graphicFrame>
        <p:nvGraphicFramePr>
          <p:cNvPr id="1380" name="Google Shape;822;p111"/>
          <p:cNvGraphicFramePr/>
          <p:nvPr/>
        </p:nvGraphicFramePr>
        <p:xfrm>
          <a:off x="526750" y="4545950"/>
          <a:ext cx="2577600" cy="631600"/>
        </p:xfrm>
        <a:graphic>
          <a:graphicData uri="http://schemas.openxmlformats.org/drawingml/2006/table">
            <a:tbl>
              <a:tblPr/>
              <a:tblGrid>
                <a:gridCol w="2577600">
                  <a:extLst>
                    <a:ext uri="{9D8B030D-6E8A-4147-A177-3AD203B41FA5}">
                      <a16:colId xmlns:a16="http://schemas.microsoft.com/office/drawing/2014/main" val="20000"/>
                    </a:ext>
                  </a:extLst>
                </a:gridCol>
              </a:tblGrid>
              <a:tr h="631600">
                <a:tc>
                  <a:txBody>
                    <a:bodyPr/>
                    <a:lstStyle/>
                    <a:p>
                      <a:pPr algn="l">
                        <a:defRPr>
                          <a:solidFill>
                            <a:srgbClr val="DFDCD4"/>
                          </a:solidFill>
                        </a:defRPr>
                      </a:pPr>
                      <a:r>
                        <a:rPr u="none" dirty="0">
                          <a:solidFill>
                            <a:srgbClr val="DFDCD4"/>
                          </a:solidFill>
                        </a:rPr>
                        <a:t>Amy Morgan</a:t>
                      </a:r>
                    </a:p>
                    <a:p>
                      <a:pPr algn="l">
                        <a:defRPr>
                          <a:solidFill>
                            <a:srgbClr val="DFDCD4"/>
                          </a:solidFill>
                        </a:defRPr>
                      </a:pPr>
                      <a:r>
                        <a:rPr u="none" dirty="0" err="1">
                          <a:solidFill>
                            <a:srgbClr val="DFDCD4"/>
                          </a:solidFill>
                        </a:rPr>
                        <a:t>amy@altana.ai</a:t>
                      </a:r>
                      <a:endParaRPr u="none" dirty="0">
                        <a:solidFill>
                          <a:srgbClr val="DFDCD4"/>
                        </a:solidFill>
                      </a:endParaRPr>
                    </a:p>
                    <a:p>
                      <a:pPr algn="l">
                        <a:defRPr>
                          <a:solidFill>
                            <a:srgbClr val="DFDCD4"/>
                          </a:solidFill>
                        </a:defRPr>
                      </a:pPr>
                      <a:r>
                        <a:rPr u="none" dirty="0">
                          <a:solidFill>
                            <a:srgbClr val="DFDCD4"/>
                          </a:solidFill>
                          <a:uFill>
                            <a:solidFill>
                              <a:schemeClr val="accent5"/>
                            </a:solidFill>
                          </a:uFill>
                        </a:rPr>
                        <a:t>https://www.linkedin.com/in/amytradelady/</a:t>
                      </a:r>
                      <a:endParaRPr u="none" dirty="0">
                        <a:solidFill>
                          <a:srgbClr val="DFDCD4"/>
                        </a:solidFill>
                        <a:uFill>
                          <a:solidFill>
                            <a:schemeClr val="accent5"/>
                          </a:solidFill>
                        </a:uFill>
                        <a:hlinkClick r:id="rId3">
                          <a:extLst>
                            <a:ext uri="{A12FA001-AC4F-418D-AE19-62706E023703}">
                              <ahyp:hlinkClr xmlns:ahyp="http://schemas.microsoft.com/office/drawing/2018/hyperlinkcolor" val="tx"/>
                            </a:ext>
                          </a:extLst>
                        </a:hlinkClick>
                      </a:endParaRPr>
                    </a:p>
                  </a:txBody>
                  <a:tcPr marL="0" marR="0" marT="0" marB="0" horzOverflow="overflow">
                    <a:lnL>
                      <a:solidFill>
                        <a:srgbClr val="9E9E9E">
                          <a:alpha val="0"/>
                        </a:srgbClr>
                      </a:solidFill>
                    </a:lnL>
                    <a:lnR>
                      <a:solidFill>
                        <a:srgbClr val="9E9E9E">
                          <a:alpha val="0"/>
                        </a:srgbClr>
                      </a:solidFill>
                    </a:lnR>
                    <a:lnT w="19050">
                      <a:solidFill>
                        <a:srgbClr val="DFDCD4"/>
                      </a:solidFill>
                    </a:lnT>
                    <a:lnB>
                      <a:solidFill>
                        <a:srgbClr val="9E9E9E">
                          <a:alpha val="0"/>
                        </a:srgbClr>
                      </a:solidFill>
                    </a:lnB>
                  </a:tcPr>
                </a:tc>
                <a:extLst>
                  <a:ext uri="{0D108BD9-81ED-4DB2-BD59-A6C34878D82A}">
                    <a16:rowId xmlns:a16="http://schemas.microsoft.com/office/drawing/2014/main" val="10000"/>
                  </a:ext>
                </a:extLst>
              </a:tr>
            </a:tbl>
          </a:graphicData>
        </a:graphic>
      </p:graphicFrame>
      <p:sp>
        <p:nvSpPr>
          <p:cNvPr id="1381" name="Google Shape;823;p111"/>
          <p:cNvSpPr/>
          <p:nvPr/>
        </p:nvSpPr>
        <p:spPr>
          <a:xfrm>
            <a:off x="1225731" y="1081232"/>
            <a:ext cx="1" cy="223501"/>
          </a:xfrm>
          <a:prstGeom prst="line">
            <a:avLst/>
          </a:prstGeom>
          <a:ln>
            <a:solidFill>
              <a:srgbClr val="DFDCD4"/>
            </a:solidFill>
          </a:ln>
        </p:spPr>
        <p:txBody>
          <a:bodyPr lIns="45719" rIns="45719"/>
          <a:lstStyle/>
          <a:p>
            <a:pPr hangingPunct="0"/>
            <a:endParaRPr sz="1400" kern="0">
              <a:solidFill>
                <a:srgbClr val="000000"/>
              </a:solidFill>
              <a:latin typeface="Helvetica Neue"/>
              <a:sym typeface="Helvetica Neue"/>
            </a:endParaRPr>
          </a:p>
        </p:txBody>
      </p:sp>
      <p:pic>
        <p:nvPicPr>
          <p:cNvPr id="1382" name="NCBFAA_Brand-Mark_Full-Color97d86973-d7f7-4b0e-9acd-a261f4dde663.pngGoogle Shape;824;p111" descr="NCBFAA_Brand-Mark_Full-Color97d86973-d7f7-4b0e-9acd-a261f4dde663.pngGoogle Shape;824;p111"/>
          <p:cNvPicPr>
            <a:picLocks noChangeAspect="1"/>
          </p:cNvPicPr>
          <p:nvPr/>
        </p:nvPicPr>
        <p:blipFill>
          <a:blip r:embed="rId4"/>
          <a:stretch>
            <a:fillRect/>
          </a:stretch>
        </p:blipFill>
        <p:spPr>
          <a:xfrm>
            <a:off x="1292126" y="964299"/>
            <a:ext cx="646013" cy="46185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3DD81-A3AF-41A1-8DB0-28D966BF051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4863483-D21D-A739-7806-94B59B95A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304800"/>
            <a:ext cx="9135901" cy="6858000"/>
          </a:xfrm>
          <a:prstGeom prst="rect">
            <a:avLst/>
          </a:prstGeom>
        </p:spPr>
      </p:pic>
      <p:sp>
        <p:nvSpPr>
          <p:cNvPr id="2" name="Title 1">
            <a:extLst>
              <a:ext uri="{FF2B5EF4-FFF2-40B4-BE49-F238E27FC236}">
                <a16:creationId xmlns:a16="http://schemas.microsoft.com/office/drawing/2014/main" id="{B0803A25-8A25-73E6-DBF4-3DA3012FA501}"/>
              </a:ext>
            </a:extLst>
          </p:cNvPr>
          <p:cNvSpPr>
            <a:spLocks noGrp="1"/>
          </p:cNvSpPr>
          <p:nvPr>
            <p:ph type="ctrTitle"/>
          </p:nvPr>
        </p:nvSpPr>
        <p:spPr>
          <a:xfrm>
            <a:off x="685800" y="1981200"/>
            <a:ext cx="7772400" cy="1470025"/>
          </a:xfrm>
        </p:spPr>
        <p:txBody>
          <a:bodyPr>
            <a:normAutofit/>
          </a:bodyPr>
          <a:lstStyle/>
          <a:p>
            <a:r>
              <a:rPr lang="en-US" b="1" i="0" dirty="0">
                <a:solidFill>
                  <a:srgbClr val="222222"/>
                </a:solidFill>
                <a:effectLst/>
                <a:latin typeface="Aptos" panose="020B0004020202020204" pitchFamily="34" charset="0"/>
              </a:rPr>
              <a:t>“AI-ssist” Your Brokerage: </a:t>
            </a:r>
            <a:br>
              <a:rPr lang="en-US" b="1" i="0" dirty="0">
                <a:solidFill>
                  <a:srgbClr val="222222"/>
                </a:solidFill>
                <a:effectLst/>
                <a:latin typeface="Aptos" panose="020B0004020202020204" pitchFamily="34" charset="0"/>
              </a:rPr>
            </a:br>
            <a:r>
              <a:rPr lang="en-US" b="1" i="0" dirty="0">
                <a:solidFill>
                  <a:srgbClr val="222222"/>
                </a:solidFill>
                <a:effectLst/>
                <a:latin typeface="Aptos" panose="020B0004020202020204" pitchFamily="34" charset="0"/>
              </a:rPr>
              <a:t>Wrapping Up the Package! </a:t>
            </a:r>
            <a:endParaRPr lang="en-US" dirty="0"/>
          </a:p>
        </p:txBody>
      </p:sp>
      <p:sp>
        <p:nvSpPr>
          <p:cNvPr id="3" name="Subtitle 2">
            <a:extLst>
              <a:ext uri="{FF2B5EF4-FFF2-40B4-BE49-F238E27FC236}">
                <a16:creationId xmlns:a16="http://schemas.microsoft.com/office/drawing/2014/main" id="{77EBAB8D-40D0-763B-CB57-B555E39BC6C4}"/>
              </a:ext>
            </a:extLst>
          </p:cNvPr>
          <p:cNvSpPr>
            <a:spLocks noGrp="1"/>
          </p:cNvSpPr>
          <p:nvPr>
            <p:ph type="subTitle" idx="1"/>
          </p:nvPr>
        </p:nvSpPr>
        <p:spPr>
          <a:xfrm>
            <a:off x="1371600" y="3657600"/>
            <a:ext cx="6400800" cy="1752600"/>
          </a:xfrm>
        </p:spPr>
        <p:txBody>
          <a:bodyPr/>
          <a:lstStyle/>
          <a:p>
            <a:pPr>
              <a:spcBef>
                <a:spcPts val="400"/>
              </a:spcBef>
            </a:pPr>
            <a:r>
              <a:rPr lang="en-US" dirty="0"/>
              <a:t>Cindy Allen</a:t>
            </a:r>
          </a:p>
          <a:p>
            <a:pPr>
              <a:spcBef>
                <a:spcPts val="400"/>
              </a:spcBef>
            </a:pPr>
            <a:r>
              <a:rPr lang="en-US" dirty="0"/>
              <a:t>CEO and Managing Director</a:t>
            </a:r>
          </a:p>
          <a:p>
            <a:pPr>
              <a:spcBef>
                <a:spcPts val="400"/>
              </a:spcBef>
            </a:pPr>
            <a:r>
              <a:rPr lang="en-US" dirty="0"/>
              <a:t>Trade Force Multiplier, LLC</a:t>
            </a:r>
          </a:p>
        </p:txBody>
      </p:sp>
      <p:pic>
        <p:nvPicPr>
          <p:cNvPr id="7" name="Picture 6" descr="A black background with text&#10;&#10;AI-generated content may be incorrect.">
            <a:extLst>
              <a:ext uri="{FF2B5EF4-FFF2-40B4-BE49-F238E27FC236}">
                <a16:creationId xmlns:a16="http://schemas.microsoft.com/office/drawing/2014/main" id="{BE4EB407-B523-7B17-61A3-B0AC0CD10A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5774072"/>
            <a:ext cx="3556000" cy="1116585"/>
          </a:xfrm>
          <a:prstGeom prst="rect">
            <a:avLst/>
          </a:prstGeom>
        </p:spPr>
      </p:pic>
    </p:spTree>
    <p:extLst>
      <p:ext uri="{BB962C8B-B14F-4D97-AF65-F5344CB8AC3E}">
        <p14:creationId xmlns:p14="http://schemas.microsoft.com/office/powerpoint/2010/main" val="3956374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BCF3D-BBD4-D908-8344-2CA69BF57E5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D633072-90A6-FBAB-237F-CC0C6AF9D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304800"/>
            <a:ext cx="9135901" cy="6858000"/>
          </a:xfrm>
          <a:prstGeom prst="rect">
            <a:avLst/>
          </a:prstGeom>
        </p:spPr>
      </p:pic>
      <p:sp>
        <p:nvSpPr>
          <p:cNvPr id="2" name="Title 1">
            <a:extLst>
              <a:ext uri="{FF2B5EF4-FFF2-40B4-BE49-F238E27FC236}">
                <a16:creationId xmlns:a16="http://schemas.microsoft.com/office/drawing/2014/main" id="{3623588D-BEA4-0907-4DE1-4E4A4B09E01C}"/>
              </a:ext>
            </a:extLst>
          </p:cNvPr>
          <p:cNvSpPr>
            <a:spLocks noGrp="1"/>
          </p:cNvSpPr>
          <p:nvPr>
            <p:ph type="title"/>
          </p:nvPr>
        </p:nvSpPr>
        <p:spPr/>
        <p:txBody>
          <a:bodyPr>
            <a:normAutofit/>
          </a:bodyPr>
          <a:lstStyle/>
          <a:p>
            <a:r>
              <a:rPr lang="en-US" b="1" i="0" dirty="0">
                <a:solidFill>
                  <a:srgbClr val="222222"/>
                </a:solidFill>
                <a:effectLst/>
                <a:latin typeface="Aptos" panose="020B0004020202020204" pitchFamily="34" charset="0"/>
              </a:rPr>
              <a:t>Wrapping Up the Package! </a:t>
            </a:r>
            <a:endParaRPr lang="en-US" dirty="0"/>
          </a:p>
        </p:txBody>
      </p:sp>
      <p:sp>
        <p:nvSpPr>
          <p:cNvPr id="3" name="Subtitle 2">
            <a:extLst>
              <a:ext uri="{FF2B5EF4-FFF2-40B4-BE49-F238E27FC236}">
                <a16:creationId xmlns:a16="http://schemas.microsoft.com/office/drawing/2014/main" id="{78AA9336-19D5-20B8-DDA4-17E01A48C306}"/>
              </a:ext>
            </a:extLst>
          </p:cNvPr>
          <p:cNvSpPr>
            <a:spLocks noGrp="1"/>
          </p:cNvSpPr>
          <p:nvPr>
            <p:ph idx="1"/>
          </p:nvPr>
        </p:nvSpPr>
        <p:spPr>
          <a:xfrm>
            <a:off x="446314" y="1417638"/>
            <a:ext cx="8356600" cy="4525963"/>
          </a:xfrm>
        </p:spPr>
        <p:txBody>
          <a:bodyPr/>
          <a:lstStyle/>
          <a:p>
            <a:pPr>
              <a:spcBef>
                <a:spcPts val="400"/>
              </a:spcBef>
            </a:pPr>
            <a:r>
              <a:rPr lang="en-US" dirty="0"/>
              <a:t>Time management during turbulent times</a:t>
            </a:r>
          </a:p>
          <a:p>
            <a:pPr>
              <a:spcBef>
                <a:spcPts val="400"/>
              </a:spcBef>
            </a:pPr>
            <a:r>
              <a:rPr lang="en-US" dirty="0"/>
              <a:t>Remember the lesson of ABI</a:t>
            </a:r>
          </a:p>
          <a:p>
            <a:pPr>
              <a:spcBef>
                <a:spcPts val="400"/>
              </a:spcBef>
            </a:pPr>
            <a:r>
              <a:rPr lang="en-US" dirty="0"/>
              <a:t>EAI is an evolution of technology </a:t>
            </a:r>
          </a:p>
          <a:p>
            <a:pPr>
              <a:spcBef>
                <a:spcPts val="400"/>
              </a:spcBef>
            </a:pPr>
            <a:r>
              <a:rPr lang="en-US" dirty="0"/>
              <a:t>CBP utilizes AI technology – shouldn’t you too?</a:t>
            </a:r>
          </a:p>
          <a:p>
            <a:pPr>
              <a:spcBef>
                <a:spcPts val="400"/>
              </a:spcBef>
            </a:pPr>
            <a:r>
              <a:rPr lang="en-US" dirty="0"/>
              <a:t>Identify gaps in processes or focus areas</a:t>
            </a:r>
          </a:p>
          <a:p>
            <a:pPr>
              <a:spcBef>
                <a:spcPts val="400"/>
              </a:spcBef>
            </a:pPr>
            <a:r>
              <a:rPr lang="en-US" dirty="0"/>
              <a:t>Do your research on the ever-growing offerings</a:t>
            </a:r>
          </a:p>
          <a:p>
            <a:pPr>
              <a:spcBef>
                <a:spcPts val="400"/>
              </a:spcBef>
            </a:pPr>
            <a:r>
              <a:rPr lang="en-US" dirty="0"/>
              <a:t>Just like with past technology – policy will evolve to incorporate concerns</a:t>
            </a:r>
          </a:p>
          <a:p>
            <a:pPr>
              <a:spcBef>
                <a:spcPts val="400"/>
              </a:spcBef>
            </a:pPr>
            <a:endParaRPr lang="en-US" dirty="0"/>
          </a:p>
          <a:p>
            <a:pPr>
              <a:spcBef>
                <a:spcPts val="400"/>
              </a:spcBef>
            </a:pPr>
            <a:endParaRPr lang="en-US" dirty="0"/>
          </a:p>
          <a:p>
            <a:pPr>
              <a:spcBef>
                <a:spcPts val="400"/>
              </a:spcBef>
            </a:pPr>
            <a:endParaRPr lang="en-US" dirty="0"/>
          </a:p>
        </p:txBody>
      </p:sp>
      <p:pic>
        <p:nvPicPr>
          <p:cNvPr id="7" name="Picture 6" descr="A black background with text&#10;&#10;AI-generated content may be incorrect.">
            <a:extLst>
              <a:ext uri="{FF2B5EF4-FFF2-40B4-BE49-F238E27FC236}">
                <a16:creationId xmlns:a16="http://schemas.microsoft.com/office/drawing/2014/main" id="{6A1E1B91-5EC4-F024-4E01-1947820A9B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5774072"/>
            <a:ext cx="3556000" cy="1116585"/>
          </a:xfrm>
          <a:prstGeom prst="rect">
            <a:avLst/>
          </a:prstGeom>
        </p:spPr>
      </p:pic>
    </p:spTree>
    <p:extLst>
      <p:ext uri="{BB962C8B-B14F-4D97-AF65-F5344CB8AC3E}">
        <p14:creationId xmlns:p14="http://schemas.microsoft.com/office/powerpoint/2010/main" val="1594291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4E299-9EB0-C0DE-C54C-A20164C606A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F305576-26E2-7C46-4C7B-CA60C2AD5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2" name="Title 1">
            <a:extLst>
              <a:ext uri="{FF2B5EF4-FFF2-40B4-BE49-F238E27FC236}">
                <a16:creationId xmlns:a16="http://schemas.microsoft.com/office/drawing/2014/main" id="{ADFE3802-4326-53E2-A6D8-00DDFB14BC70}"/>
              </a:ext>
            </a:extLst>
          </p:cNvPr>
          <p:cNvSpPr>
            <a:spLocks noGrp="1"/>
          </p:cNvSpPr>
          <p:nvPr>
            <p:ph type="ctrTitle"/>
          </p:nvPr>
        </p:nvSpPr>
        <p:spPr>
          <a:xfrm>
            <a:off x="0" y="0"/>
            <a:ext cx="9144000" cy="1470025"/>
          </a:xfrm>
        </p:spPr>
        <p:txBody>
          <a:bodyPr>
            <a:normAutofit/>
          </a:bodyPr>
          <a:lstStyle/>
          <a:p>
            <a:r>
              <a:rPr lang="en-US" sz="4200" dirty="0"/>
              <a:t>What’s Happened in AI in Two Years?</a:t>
            </a:r>
          </a:p>
        </p:txBody>
      </p:sp>
      <p:grpSp>
        <p:nvGrpSpPr>
          <p:cNvPr id="3" name="Group 2">
            <a:extLst>
              <a:ext uri="{FF2B5EF4-FFF2-40B4-BE49-F238E27FC236}">
                <a16:creationId xmlns:a16="http://schemas.microsoft.com/office/drawing/2014/main" id="{8919928B-E7E5-E39D-C70D-31E0F66B7626}"/>
              </a:ext>
            </a:extLst>
          </p:cNvPr>
          <p:cNvGrpSpPr/>
          <p:nvPr/>
        </p:nvGrpSpPr>
        <p:grpSpPr>
          <a:xfrm>
            <a:off x="3330026" y="1338640"/>
            <a:ext cx="2490618" cy="4559767"/>
            <a:chOff x="3330026" y="1338640"/>
            <a:chExt cx="2490618" cy="4559767"/>
          </a:xfrm>
        </p:grpSpPr>
        <p:sp>
          <p:nvSpPr>
            <p:cNvPr id="8" name="TextBox 7">
              <a:extLst>
                <a:ext uri="{FF2B5EF4-FFF2-40B4-BE49-F238E27FC236}">
                  <a16:creationId xmlns:a16="http://schemas.microsoft.com/office/drawing/2014/main" id="{7AB8C7EA-69CD-D906-6B09-9995B943D661}"/>
                </a:ext>
              </a:extLst>
            </p:cNvPr>
            <p:cNvSpPr txBox="1"/>
            <p:nvPr/>
          </p:nvSpPr>
          <p:spPr>
            <a:xfrm>
              <a:off x="3330026" y="2248049"/>
              <a:ext cx="2490618" cy="3650358"/>
            </a:xfrm>
            <a:prstGeom prst="rect">
              <a:avLst/>
            </a:prstGeom>
            <a:noFill/>
          </p:spPr>
          <p:txBody>
            <a:bodyPr wrap="none" rtlCol="0">
              <a:spAutoFit/>
            </a:bodyPr>
            <a:lstStyle/>
            <a:p>
              <a:r>
                <a:rPr lang="en-US" b="1" dirty="0"/>
                <a:t>2024 - Fort Lauderdale</a:t>
              </a:r>
            </a:p>
            <a:p>
              <a:endParaRPr lang="en-US" dirty="0"/>
            </a:p>
            <a:p>
              <a:pPr>
                <a:lnSpc>
                  <a:spcPts val="1760"/>
                </a:lnSpc>
              </a:pPr>
              <a:r>
                <a:rPr lang="en-US" dirty="0"/>
                <a:t>“Evaluating AI”</a:t>
              </a:r>
            </a:p>
            <a:p>
              <a:pPr>
                <a:lnSpc>
                  <a:spcPts val="1760"/>
                </a:lnSpc>
              </a:pPr>
              <a:endParaRPr lang="en-US" dirty="0"/>
            </a:p>
            <a:p>
              <a:pPr>
                <a:lnSpc>
                  <a:spcPts val="1760"/>
                </a:lnSpc>
              </a:pPr>
              <a:r>
                <a:rPr lang="en-US" dirty="0"/>
                <a:t>“In the Near Future”</a:t>
              </a:r>
            </a:p>
            <a:p>
              <a:pPr>
                <a:lnSpc>
                  <a:spcPts val="1760"/>
                </a:lnSpc>
              </a:pPr>
              <a:endParaRPr lang="en-US" dirty="0"/>
            </a:p>
            <a:p>
              <a:pPr>
                <a:lnSpc>
                  <a:spcPts val="1760"/>
                </a:lnSpc>
              </a:pPr>
              <a:r>
                <a:rPr lang="en-US" dirty="0"/>
                <a:t>Early-Adopters</a:t>
              </a:r>
            </a:p>
            <a:p>
              <a:pPr>
                <a:lnSpc>
                  <a:spcPts val="1760"/>
                </a:lnSpc>
              </a:pPr>
              <a:endParaRPr lang="en-US" dirty="0"/>
            </a:p>
            <a:p>
              <a:pPr>
                <a:lnSpc>
                  <a:spcPts val="1760"/>
                </a:lnSpc>
              </a:pPr>
              <a:r>
                <a:rPr lang="en-US" dirty="0"/>
                <a:t>Focused / Key Use-Cases</a:t>
              </a:r>
            </a:p>
            <a:p>
              <a:pPr>
                <a:lnSpc>
                  <a:spcPts val="1760"/>
                </a:lnSpc>
              </a:pPr>
              <a:endParaRPr lang="en-US" dirty="0"/>
            </a:p>
            <a:p>
              <a:pPr>
                <a:lnSpc>
                  <a:spcPts val="1760"/>
                </a:lnSpc>
              </a:pPr>
              <a:r>
                <a:rPr lang="en-US" dirty="0"/>
                <a:t>Less “Training Required”</a:t>
              </a:r>
            </a:p>
            <a:p>
              <a:pPr>
                <a:lnSpc>
                  <a:spcPts val="1760"/>
                </a:lnSpc>
              </a:pPr>
              <a:endParaRPr lang="en-US" dirty="0"/>
            </a:p>
            <a:p>
              <a:pPr>
                <a:lnSpc>
                  <a:spcPts val="1760"/>
                </a:lnSpc>
              </a:pPr>
              <a:r>
                <a:rPr lang="en-US" dirty="0"/>
                <a:t>A Strategic Imperative</a:t>
              </a:r>
            </a:p>
            <a:p>
              <a:pPr>
                <a:lnSpc>
                  <a:spcPts val="1760"/>
                </a:lnSpc>
              </a:pPr>
              <a:endParaRPr lang="en-US" dirty="0"/>
            </a:p>
            <a:p>
              <a:pPr>
                <a:lnSpc>
                  <a:spcPts val="1760"/>
                </a:lnSpc>
              </a:pPr>
              <a:r>
                <a:rPr lang="en-US" dirty="0"/>
                <a:t>Solid Case Study Data</a:t>
              </a:r>
            </a:p>
          </p:txBody>
        </p:sp>
        <p:pic>
          <p:nvPicPr>
            <p:cNvPr id="12" name="Picture 11">
              <a:extLst>
                <a:ext uri="{FF2B5EF4-FFF2-40B4-BE49-F238E27FC236}">
                  <a16:creationId xmlns:a16="http://schemas.microsoft.com/office/drawing/2014/main" id="{378C0701-958D-1E1F-8772-2343E1802AEC}"/>
                </a:ext>
              </a:extLst>
            </p:cNvPr>
            <p:cNvPicPr>
              <a:picLocks noChangeAspect="1"/>
            </p:cNvPicPr>
            <p:nvPr/>
          </p:nvPicPr>
          <p:blipFill>
            <a:blip r:embed="rId4"/>
            <a:stretch>
              <a:fillRect/>
            </a:stretch>
          </p:blipFill>
          <p:spPr>
            <a:xfrm>
              <a:off x="3810000" y="1338640"/>
              <a:ext cx="1295400" cy="642560"/>
            </a:xfrm>
            <a:prstGeom prst="rect">
              <a:avLst/>
            </a:prstGeom>
          </p:spPr>
        </p:pic>
      </p:grpSp>
      <p:grpSp>
        <p:nvGrpSpPr>
          <p:cNvPr id="6" name="Group 5">
            <a:extLst>
              <a:ext uri="{FF2B5EF4-FFF2-40B4-BE49-F238E27FC236}">
                <a16:creationId xmlns:a16="http://schemas.microsoft.com/office/drawing/2014/main" id="{A437AF94-3E61-A9BC-E1D1-93A26050A041}"/>
              </a:ext>
            </a:extLst>
          </p:cNvPr>
          <p:cNvGrpSpPr/>
          <p:nvPr/>
        </p:nvGrpSpPr>
        <p:grpSpPr>
          <a:xfrm>
            <a:off x="6172200" y="1181100"/>
            <a:ext cx="2720488" cy="4717307"/>
            <a:chOff x="6172200" y="1181100"/>
            <a:chExt cx="2720488" cy="4717307"/>
          </a:xfrm>
        </p:grpSpPr>
        <p:sp>
          <p:nvSpPr>
            <p:cNvPr id="9" name="TextBox 8">
              <a:extLst>
                <a:ext uri="{FF2B5EF4-FFF2-40B4-BE49-F238E27FC236}">
                  <a16:creationId xmlns:a16="http://schemas.microsoft.com/office/drawing/2014/main" id="{E4467697-0D42-B3CE-63AE-C38A9CAE475C}"/>
                </a:ext>
              </a:extLst>
            </p:cNvPr>
            <p:cNvSpPr txBox="1"/>
            <p:nvPr/>
          </p:nvSpPr>
          <p:spPr>
            <a:xfrm>
              <a:off x="6172200" y="2248049"/>
              <a:ext cx="2720488" cy="3650358"/>
            </a:xfrm>
            <a:prstGeom prst="rect">
              <a:avLst/>
            </a:prstGeom>
            <a:noFill/>
          </p:spPr>
          <p:txBody>
            <a:bodyPr wrap="none" rtlCol="0">
              <a:spAutoFit/>
            </a:bodyPr>
            <a:lstStyle/>
            <a:p>
              <a:r>
                <a:rPr lang="en-US" b="1" dirty="0"/>
                <a:t>2025 - Phoenix</a:t>
              </a:r>
            </a:p>
            <a:p>
              <a:endParaRPr lang="en-US" dirty="0"/>
            </a:p>
            <a:p>
              <a:pPr>
                <a:lnSpc>
                  <a:spcPts val="1760"/>
                </a:lnSpc>
              </a:pPr>
              <a:r>
                <a:rPr lang="en-US" dirty="0"/>
                <a:t>“Implementing AI”</a:t>
              </a:r>
            </a:p>
            <a:p>
              <a:pPr>
                <a:lnSpc>
                  <a:spcPts val="1760"/>
                </a:lnSpc>
              </a:pPr>
              <a:endParaRPr lang="en-US" dirty="0"/>
            </a:p>
            <a:p>
              <a:pPr>
                <a:lnSpc>
                  <a:spcPts val="1760"/>
                </a:lnSpc>
              </a:pPr>
              <a:r>
                <a:rPr lang="en-US" dirty="0"/>
                <a:t>“The Future is Now”</a:t>
              </a:r>
            </a:p>
            <a:p>
              <a:pPr>
                <a:lnSpc>
                  <a:spcPts val="1760"/>
                </a:lnSpc>
              </a:pPr>
              <a:endParaRPr lang="en-US" dirty="0"/>
            </a:p>
            <a:p>
              <a:pPr>
                <a:lnSpc>
                  <a:spcPts val="1760"/>
                </a:lnSpc>
              </a:pPr>
              <a:r>
                <a:rPr lang="en-US" dirty="0"/>
                <a:t>Mainstream</a:t>
              </a:r>
            </a:p>
            <a:p>
              <a:pPr>
                <a:lnSpc>
                  <a:spcPts val="1760"/>
                </a:lnSpc>
              </a:pPr>
              <a:endParaRPr lang="en-US" dirty="0"/>
            </a:p>
            <a:p>
              <a:pPr>
                <a:lnSpc>
                  <a:spcPts val="1760"/>
                </a:lnSpc>
              </a:pPr>
              <a:r>
                <a:rPr lang="en-US" dirty="0"/>
                <a:t>Extended Use-Cases</a:t>
              </a:r>
            </a:p>
            <a:p>
              <a:pPr>
                <a:lnSpc>
                  <a:spcPts val="1760"/>
                </a:lnSpc>
              </a:pPr>
              <a:endParaRPr lang="en-US" dirty="0"/>
            </a:p>
            <a:p>
              <a:pPr>
                <a:lnSpc>
                  <a:spcPts val="1760"/>
                </a:lnSpc>
              </a:pPr>
              <a:r>
                <a:rPr lang="en-US" dirty="0"/>
                <a:t>AI “Out of the Box”</a:t>
              </a:r>
            </a:p>
            <a:p>
              <a:pPr>
                <a:lnSpc>
                  <a:spcPts val="1760"/>
                </a:lnSpc>
              </a:pPr>
              <a:endParaRPr lang="en-US" dirty="0"/>
            </a:p>
            <a:p>
              <a:pPr>
                <a:lnSpc>
                  <a:spcPts val="1760"/>
                </a:lnSpc>
              </a:pPr>
              <a:r>
                <a:rPr lang="en-US" dirty="0"/>
                <a:t>Competitive Necessity</a:t>
              </a:r>
            </a:p>
            <a:p>
              <a:pPr>
                <a:lnSpc>
                  <a:spcPts val="1760"/>
                </a:lnSpc>
              </a:pPr>
              <a:endParaRPr lang="en-US" dirty="0"/>
            </a:p>
            <a:p>
              <a:pPr>
                <a:lnSpc>
                  <a:spcPts val="1760"/>
                </a:lnSpc>
              </a:pPr>
              <a:r>
                <a:rPr lang="en-US" dirty="0"/>
                <a:t>Expanding Case Study Data</a:t>
              </a:r>
            </a:p>
          </p:txBody>
        </p:sp>
        <p:pic>
          <p:nvPicPr>
            <p:cNvPr id="13" name="Picture 12">
              <a:extLst>
                <a:ext uri="{FF2B5EF4-FFF2-40B4-BE49-F238E27FC236}">
                  <a16:creationId xmlns:a16="http://schemas.microsoft.com/office/drawing/2014/main" id="{AAA53B61-EAB5-2339-8DAD-96D2A06399E1}"/>
                </a:ext>
              </a:extLst>
            </p:cNvPr>
            <p:cNvPicPr>
              <a:picLocks noChangeAspect="1"/>
            </p:cNvPicPr>
            <p:nvPr/>
          </p:nvPicPr>
          <p:blipFill>
            <a:blip r:embed="rId5"/>
            <a:stretch>
              <a:fillRect/>
            </a:stretch>
          </p:blipFill>
          <p:spPr>
            <a:xfrm>
              <a:off x="6705600" y="1181100"/>
              <a:ext cx="1382380" cy="876300"/>
            </a:xfrm>
            <a:prstGeom prst="rect">
              <a:avLst/>
            </a:prstGeom>
          </p:spPr>
        </p:pic>
      </p:grpSp>
      <p:grpSp>
        <p:nvGrpSpPr>
          <p:cNvPr id="24" name="Group 23">
            <a:extLst>
              <a:ext uri="{FF2B5EF4-FFF2-40B4-BE49-F238E27FC236}">
                <a16:creationId xmlns:a16="http://schemas.microsoft.com/office/drawing/2014/main" id="{014567DD-1E99-4344-BF04-AC44693A3AFF}"/>
              </a:ext>
            </a:extLst>
          </p:cNvPr>
          <p:cNvGrpSpPr/>
          <p:nvPr/>
        </p:nvGrpSpPr>
        <p:grpSpPr>
          <a:xfrm>
            <a:off x="397199" y="1282700"/>
            <a:ext cx="8349603" cy="4615707"/>
            <a:chOff x="397199" y="1282700"/>
            <a:chExt cx="8349603" cy="4615707"/>
          </a:xfrm>
        </p:grpSpPr>
        <p:grpSp>
          <p:nvGrpSpPr>
            <p:cNvPr id="14" name="Group 13">
              <a:extLst>
                <a:ext uri="{FF2B5EF4-FFF2-40B4-BE49-F238E27FC236}">
                  <a16:creationId xmlns:a16="http://schemas.microsoft.com/office/drawing/2014/main" id="{2B8B5CB4-2206-AC58-DB0D-857EF1AEA102}"/>
                </a:ext>
              </a:extLst>
            </p:cNvPr>
            <p:cNvGrpSpPr/>
            <p:nvPr/>
          </p:nvGrpSpPr>
          <p:grpSpPr>
            <a:xfrm>
              <a:off x="543085" y="1282700"/>
              <a:ext cx="2681696" cy="4615707"/>
              <a:chOff x="543085" y="1282700"/>
              <a:chExt cx="2681696" cy="4615707"/>
            </a:xfrm>
          </p:grpSpPr>
          <p:sp>
            <p:nvSpPr>
              <p:cNvPr id="7" name="TextBox 6">
                <a:extLst>
                  <a:ext uri="{FF2B5EF4-FFF2-40B4-BE49-F238E27FC236}">
                    <a16:creationId xmlns:a16="http://schemas.microsoft.com/office/drawing/2014/main" id="{2EB47DB6-96B0-B18D-1668-3D4D085D7E5C}"/>
                  </a:ext>
                </a:extLst>
              </p:cNvPr>
              <p:cNvSpPr txBox="1"/>
              <p:nvPr/>
            </p:nvSpPr>
            <p:spPr>
              <a:xfrm>
                <a:off x="543085" y="2248049"/>
                <a:ext cx="2681696" cy="3650358"/>
              </a:xfrm>
              <a:prstGeom prst="rect">
                <a:avLst/>
              </a:prstGeom>
              <a:noFill/>
            </p:spPr>
            <p:txBody>
              <a:bodyPr wrap="none" rtlCol="0">
                <a:spAutoFit/>
              </a:bodyPr>
              <a:lstStyle/>
              <a:p>
                <a:r>
                  <a:rPr lang="en-US" b="1" dirty="0"/>
                  <a:t>2023 - New Orleans</a:t>
                </a:r>
              </a:p>
              <a:p>
                <a:endParaRPr lang="en-US" dirty="0"/>
              </a:p>
              <a:p>
                <a:pPr>
                  <a:lnSpc>
                    <a:spcPts val="1760"/>
                  </a:lnSpc>
                </a:pPr>
                <a:r>
                  <a:rPr lang="en-US" dirty="0"/>
                  <a:t>“Heard about” AI</a:t>
                </a:r>
              </a:p>
              <a:p>
                <a:pPr>
                  <a:lnSpc>
                    <a:spcPts val="1760"/>
                  </a:lnSpc>
                </a:pPr>
                <a:endParaRPr lang="en-US" dirty="0"/>
              </a:p>
              <a:p>
                <a:pPr>
                  <a:lnSpc>
                    <a:spcPts val="1760"/>
                  </a:lnSpc>
                </a:pPr>
                <a:r>
                  <a:rPr lang="en-US" dirty="0"/>
                  <a:t>“In the Future”</a:t>
                </a:r>
              </a:p>
              <a:p>
                <a:pPr>
                  <a:lnSpc>
                    <a:spcPts val="1760"/>
                  </a:lnSpc>
                </a:pPr>
                <a:endParaRPr lang="en-US" dirty="0"/>
              </a:p>
              <a:p>
                <a:pPr>
                  <a:lnSpc>
                    <a:spcPts val="1760"/>
                  </a:lnSpc>
                </a:pPr>
                <a:r>
                  <a:rPr lang="en-US" dirty="0"/>
                  <a:t>Pioneers</a:t>
                </a:r>
              </a:p>
              <a:p>
                <a:pPr>
                  <a:lnSpc>
                    <a:spcPts val="1760"/>
                  </a:lnSpc>
                </a:pPr>
                <a:endParaRPr lang="en-US" dirty="0"/>
              </a:p>
              <a:p>
                <a:pPr>
                  <a:lnSpc>
                    <a:spcPts val="1760"/>
                  </a:lnSpc>
                </a:pPr>
                <a:r>
                  <a:rPr lang="en-US" dirty="0"/>
                  <a:t>Limited Use-Cases</a:t>
                </a:r>
              </a:p>
              <a:p>
                <a:pPr>
                  <a:lnSpc>
                    <a:spcPts val="1760"/>
                  </a:lnSpc>
                </a:pPr>
                <a:endParaRPr lang="en-US" dirty="0"/>
              </a:p>
              <a:p>
                <a:pPr>
                  <a:lnSpc>
                    <a:spcPts val="1760"/>
                  </a:lnSpc>
                </a:pPr>
                <a:r>
                  <a:rPr lang="en-US" dirty="0"/>
                  <a:t>“Model Training Required”</a:t>
                </a:r>
              </a:p>
              <a:p>
                <a:pPr>
                  <a:lnSpc>
                    <a:spcPts val="1760"/>
                  </a:lnSpc>
                </a:pPr>
                <a:endParaRPr lang="en-US" dirty="0"/>
              </a:p>
              <a:p>
                <a:pPr>
                  <a:lnSpc>
                    <a:spcPts val="1760"/>
                  </a:lnSpc>
                </a:pPr>
                <a:r>
                  <a:rPr lang="en-US" dirty="0"/>
                  <a:t>Hype with Skepticism</a:t>
                </a:r>
              </a:p>
              <a:p>
                <a:pPr>
                  <a:lnSpc>
                    <a:spcPts val="1760"/>
                  </a:lnSpc>
                </a:pPr>
                <a:endParaRPr lang="en-US" dirty="0"/>
              </a:p>
              <a:p>
                <a:pPr>
                  <a:lnSpc>
                    <a:spcPts val="1760"/>
                  </a:lnSpc>
                </a:pPr>
                <a:r>
                  <a:rPr lang="en-US" dirty="0"/>
                  <a:t>Limited Case Study Data</a:t>
                </a:r>
              </a:p>
            </p:txBody>
          </p:sp>
          <p:pic>
            <p:nvPicPr>
              <p:cNvPr id="11" name="Picture 10">
                <a:extLst>
                  <a:ext uri="{FF2B5EF4-FFF2-40B4-BE49-F238E27FC236}">
                    <a16:creationId xmlns:a16="http://schemas.microsoft.com/office/drawing/2014/main" id="{482EEDA0-C562-AE4F-A6BD-9904110F764D}"/>
                  </a:ext>
                </a:extLst>
              </p:cNvPr>
              <p:cNvPicPr>
                <a:picLocks noChangeAspect="1"/>
              </p:cNvPicPr>
              <p:nvPr/>
            </p:nvPicPr>
            <p:blipFill>
              <a:blip r:embed="rId6"/>
              <a:stretch>
                <a:fillRect/>
              </a:stretch>
            </p:blipFill>
            <p:spPr>
              <a:xfrm>
                <a:off x="1243890" y="1282700"/>
                <a:ext cx="637093" cy="698500"/>
              </a:xfrm>
              <a:prstGeom prst="rect">
                <a:avLst/>
              </a:prstGeom>
            </p:spPr>
          </p:pic>
        </p:grpSp>
        <p:cxnSp>
          <p:nvCxnSpPr>
            <p:cNvPr id="15" name="Straight Connector 14">
              <a:extLst>
                <a:ext uri="{FF2B5EF4-FFF2-40B4-BE49-F238E27FC236}">
                  <a16:creationId xmlns:a16="http://schemas.microsoft.com/office/drawing/2014/main" id="{28F87E81-C5F5-9FA0-A712-6DD9A26F5C94}"/>
                </a:ext>
              </a:extLst>
            </p:cNvPr>
            <p:cNvCxnSpPr/>
            <p:nvPr/>
          </p:nvCxnSpPr>
          <p:spPr>
            <a:xfrm>
              <a:off x="571499" y="207008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3BC4BBF-DA08-A272-D872-0AE91FBDFB41}"/>
                </a:ext>
              </a:extLst>
            </p:cNvPr>
            <p:cNvCxnSpPr>
              <a:cxnSpLocks/>
            </p:cNvCxnSpPr>
            <p:nvPr/>
          </p:nvCxnSpPr>
          <p:spPr>
            <a:xfrm>
              <a:off x="397199" y="3170583"/>
              <a:ext cx="8349603" cy="0"/>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F7C178D-9328-2B01-F5D5-66D866AA1086}"/>
                </a:ext>
              </a:extLst>
            </p:cNvPr>
            <p:cNvCxnSpPr>
              <a:cxnSpLocks/>
            </p:cNvCxnSpPr>
            <p:nvPr/>
          </p:nvCxnSpPr>
          <p:spPr>
            <a:xfrm>
              <a:off x="397199" y="3627783"/>
              <a:ext cx="8349603" cy="0"/>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FC0602D-F3CD-E983-4C76-DC2DF12553C1}"/>
                </a:ext>
              </a:extLst>
            </p:cNvPr>
            <p:cNvCxnSpPr>
              <a:cxnSpLocks/>
            </p:cNvCxnSpPr>
            <p:nvPr/>
          </p:nvCxnSpPr>
          <p:spPr>
            <a:xfrm>
              <a:off x="397199" y="4084983"/>
              <a:ext cx="8349603" cy="0"/>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35CFAF8-BBE2-1950-CEC9-79D8157F4E96}"/>
                </a:ext>
              </a:extLst>
            </p:cNvPr>
            <p:cNvCxnSpPr>
              <a:cxnSpLocks/>
            </p:cNvCxnSpPr>
            <p:nvPr/>
          </p:nvCxnSpPr>
          <p:spPr>
            <a:xfrm>
              <a:off x="397199" y="4542183"/>
              <a:ext cx="8349603" cy="0"/>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ED32BF-ECBF-2B3F-4D53-55F7561EC497}"/>
                </a:ext>
              </a:extLst>
            </p:cNvPr>
            <p:cNvCxnSpPr>
              <a:cxnSpLocks/>
            </p:cNvCxnSpPr>
            <p:nvPr/>
          </p:nvCxnSpPr>
          <p:spPr>
            <a:xfrm>
              <a:off x="397199" y="4999383"/>
              <a:ext cx="8349603" cy="0"/>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7B07895-1BDC-90C6-C78D-C78870E6DE2A}"/>
                </a:ext>
              </a:extLst>
            </p:cNvPr>
            <p:cNvCxnSpPr>
              <a:cxnSpLocks/>
            </p:cNvCxnSpPr>
            <p:nvPr/>
          </p:nvCxnSpPr>
          <p:spPr>
            <a:xfrm>
              <a:off x="397199" y="5456583"/>
              <a:ext cx="8349603" cy="0"/>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pic>
        <p:nvPicPr>
          <p:cNvPr id="10" name="Google Shape;176;g315ab84ec27_0_0">
            <a:extLst>
              <a:ext uri="{FF2B5EF4-FFF2-40B4-BE49-F238E27FC236}">
                <a16:creationId xmlns:a16="http://schemas.microsoft.com/office/drawing/2014/main" id="{A92BC975-DA05-371C-01AD-707E04B7F616}"/>
              </a:ext>
            </a:extLst>
          </p:cNvPr>
          <p:cNvPicPr preferRelativeResize="0"/>
          <p:nvPr/>
        </p:nvPicPr>
        <p:blipFill rotWithShape="1">
          <a:blip r:embed="rId7">
            <a:alphaModFix/>
          </a:blip>
          <a:srcRect/>
          <a:stretch/>
        </p:blipFill>
        <p:spPr>
          <a:xfrm>
            <a:off x="1376438" y="6165055"/>
            <a:ext cx="990600" cy="503787"/>
          </a:xfrm>
          <a:prstGeom prst="rect">
            <a:avLst/>
          </a:prstGeom>
          <a:noFill/>
          <a:ln>
            <a:noFill/>
          </a:ln>
        </p:spPr>
      </p:pic>
      <p:cxnSp>
        <p:nvCxnSpPr>
          <p:cNvPr id="23" name="Straight Connector 22">
            <a:extLst>
              <a:ext uri="{FF2B5EF4-FFF2-40B4-BE49-F238E27FC236}">
                <a16:creationId xmlns:a16="http://schemas.microsoft.com/office/drawing/2014/main" id="{71554609-78C0-2393-CBCF-C857E3EE4A24}"/>
              </a:ext>
            </a:extLst>
          </p:cNvPr>
          <p:cNvCxnSpPr>
            <a:cxnSpLocks/>
          </p:cNvCxnSpPr>
          <p:nvPr/>
        </p:nvCxnSpPr>
        <p:spPr>
          <a:xfrm flipH="1">
            <a:off x="1246724" y="6147275"/>
            <a:ext cx="0" cy="539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611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54D1-C1C7-D025-D27A-25E118910FF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CA4C9C9-0C3E-0110-3484-8F844CD67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304800"/>
            <a:ext cx="9135901" cy="6858000"/>
          </a:xfrm>
          <a:prstGeom prst="rect">
            <a:avLst/>
          </a:prstGeom>
        </p:spPr>
      </p:pic>
      <p:sp>
        <p:nvSpPr>
          <p:cNvPr id="2" name="Title 1">
            <a:extLst>
              <a:ext uri="{FF2B5EF4-FFF2-40B4-BE49-F238E27FC236}">
                <a16:creationId xmlns:a16="http://schemas.microsoft.com/office/drawing/2014/main" id="{90D7CDA6-46BF-B2D2-4B50-B854292979DB}"/>
              </a:ext>
            </a:extLst>
          </p:cNvPr>
          <p:cNvSpPr>
            <a:spLocks noGrp="1"/>
          </p:cNvSpPr>
          <p:nvPr>
            <p:ph type="ctrTitle"/>
          </p:nvPr>
        </p:nvSpPr>
        <p:spPr>
          <a:xfrm>
            <a:off x="685800" y="1981200"/>
            <a:ext cx="7772400" cy="1470025"/>
          </a:xfrm>
        </p:spPr>
        <p:txBody>
          <a:bodyPr>
            <a:normAutofit/>
          </a:bodyPr>
          <a:lstStyle/>
          <a:p>
            <a:r>
              <a:rPr lang="en-US" b="1" dirty="0">
                <a:solidFill>
                  <a:srgbClr val="222222"/>
                </a:solidFill>
                <a:latin typeface="Aptos" panose="020B0004020202020204" pitchFamily="34" charset="0"/>
              </a:rPr>
              <a:t>Thank you! </a:t>
            </a:r>
            <a:endParaRPr lang="en-US" dirty="0"/>
          </a:p>
        </p:txBody>
      </p:sp>
      <p:sp>
        <p:nvSpPr>
          <p:cNvPr id="3" name="Subtitle 2">
            <a:extLst>
              <a:ext uri="{FF2B5EF4-FFF2-40B4-BE49-F238E27FC236}">
                <a16:creationId xmlns:a16="http://schemas.microsoft.com/office/drawing/2014/main" id="{064EFE72-E1B4-8F4F-7032-8523ECCA5593}"/>
              </a:ext>
            </a:extLst>
          </p:cNvPr>
          <p:cNvSpPr>
            <a:spLocks noGrp="1"/>
          </p:cNvSpPr>
          <p:nvPr>
            <p:ph type="subTitle" idx="1"/>
          </p:nvPr>
        </p:nvSpPr>
        <p:spPr>
          <a:xfrm>
            <a:off x="1371600" y="3407682"/>
            <a:ext cx="6400800" cy="1752600"/>
          </a:xfrm>
        </p:spPr>
        <p:txBody>
          <a:bodyPr>
            <a:normAutofit fontScale="92500" lnSpcReduction="20000"/>
          </a:bodyPr>
          <a:lstStyle/>
          <a:p>
            <a:pPr>
              <a:spcBef>
                <a:spcPts val="400"/>
              </a:spcBef>
            </a:pPr>
            <a:r>
              <a:rPr lang="en-US" dirty="0"/>
              <a:t>Cindy Allen</a:t>
            </a:r>
          </a:p>
          <a:p>
            <a:pPr>
              <a:spcBef>
                <a:spcPts val="400"/>
              </a:spcBef>
            </a:pPr>
            <a:r>
              <a:rPr lang="en-US" dirty="0"/>
              <a:t>CEO and Managing Director</a:t>
            </a:r>
          </a:p>
          <a:p>
            <a:pPr>
              <a:spcBef>
                <a:spcPts val="400"/>
              </a:spcBef>
            </a:pPr>
            <a:r>
              <a:rPr lang="en-US" dirty="0"/>
              <a:t>Trade Force Multiplier, LLC</a:t>
            </a:r>
          </a:p>
          <a:p>
            <a:pPr>
              <a:spcBef>
                <a:spcPts val="400"/>
              </a:spcBef>
            </a:pPr>
            <a:r>
              <a:rPr lang="en-US" dirty="0">
                <a:hlinkClick r:id="rId4"/>
              </a:rPr>
              <a:t>CindyAllen@TradeForceMultiplier.com</a:t>
            </a:r>
            <a:endParaRPr lang="en-US" dirty="0"/>
          </a:p>
          <a:p>
            <a:pPr>
              <a:spcBef>
                <a:spcPts val="400"/>
              </a:spcBef>
            </a:pPr>
            <a:endParaRPr lang="en-US" dirty="0"/>
          </a:p>
        </p:txBody>
      </p:sp>
      <p:pic>
        <p:nvPicPr>
          <p:cNvPr id="7" name="Picture 6" descr="A black background with text&#10;&#10;AI-generated content may be incorrect.">
            <a:extLst>
              <a:ext uri="{FF2B5EF4-FFF2-40B4-BE49-F238E27FC236}">
                <a16:creationId xmlns:a16="http://schemas.microsoft.com/office/drawing/2014/main" id="{8DE67949-5DD8-28C4-0D30-FE8213DB66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5774072"/>
            <a:ext cx="3556000" cy="1116585"/>
          </a:xfrm>
          <a:prstGeom prst="rect">
            <a:avLst/>
          </a:prstGeom>
        </p:spPr>
      </p:pic>
    </p:spTree>
    <p:extLst>
      <p:ext uri="{BB962C8B-B14F-4D97-AF65-F5344CB8AC3E}">
        <p14:creationId xmlns:p14="http://schemas.microsoft.com/office/powerpoint/2010/main" val="206164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E8508-59CB-3499-6DCB-FA89A6E7BBB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3DBDABF-6272-680F-C113-61E0C0968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2" name="Title 1">
            <a:extLst>
              <a:ext uri="{FF2B5EF4-FFF2-40B4-BE49-F238E27FC236}">
                <a16:creationId xmlns:a16="http://schemas.microsoft.com/office/drawing/2014/main" id="{AE56775D-5AEF-78E8-180D-002083547924}"/>
              </a:ext>
            </a:extLst>
          </p:cNvPr>
          <p:cNvSpPr>
            <a:spLocks noGrp="1"/>
          </p:cNvSpPr>
          <p:nvPr>
            <p:ph type="ctrTitle"/>
          </p:nvPr>
        </p:nvSpPr>
        <p:spPr>
          <a:xfrm>
            <a:off x="0" y="0"/>
            <a:ext cx="9144000" cy="1470025"/>
          </a:xfrm>
        </p:spPr>
        <p:txBody>
          <a:bodyPr>
            <a:normAutofit/>
          </a:bodyPr>
          <a:lstStyle/>
          <a:p>
            <a:r>
              <a:rPr lang="en-US" sz="4200" dirty="0"/>
              <a:t>What’s Happened in AI in Two Years?</a:t>
            </a:r>
          </a:p>
        </p:txBody>
      </p:sp>
      <p:pic>
        <p:nvPicPr>
          <p:cNvPr id="10" name="Google Shape;176;g315ab84ec27_0_0">
            <a:extLst>
              <a:ext uri="{FF2B5EF4-FFF2-40B4-BE49-F238E27FC236}">
                <a16:creationId xmlns:a16="http://schemas.microsoft.com/office/drawing/2014/main" id="{D0AE1B86-56A6-2D94-E501-F9383BB977BF}"/>
              </a:ext>
            </a:extLst>
          </p:cNvPr>
          <p:cNvPicPr preferRelativeResize="0"/>
          <p:nvPr/>
        </p:nvPicPr>
        <p:blipFill rotWithShape="1">
          <a:blip r:embed="rId4">
            <a:alphaModFix/>
          </a:blip>
          <a:srcRect/>
          <a:stretch/>
        </p:blipFill>
        <p:spPr>
          <a:xfrm>
            <a:off x="1376438" y="6165055"/>
            <a:ext cx="990600" cy="503787"/>
          </a:xfrm>
          <a:prstGeom prst="rect">
            <a:avLst/>
          </a:prstGeom>
          <a:noFill/>
          <a:ln>
            <a:noFill/>
          </a:ln>
        </p:spPr>
      </p:pic>
      <p:cxnSp>
        <p:nvCxnSpPr>
          <p:cNvPr id="23" name="Straight Connector 22">
            <a:extLst>
              <a:ext uri="{FF2B5EF4-FFF2-40B4-BE49-F238E27FC236}">
                <a16:creationId xmlns:a16="http://schemas.microsoft.com/office/drawing/2014/main" id="{C2F561B8-85E6-BD89-1963-CDCFB22E8F59}"/>
              </a:ext>
            </a:extLst>
          </p:cNvPr>
          <p:cNvCxnSpPr>
            <a:cxnSpLocks/>
          </p:cNvCxnSpPr>
          <p:nvPr/>
        </p:nvCxnSpPr>
        <p:spPr>
          <a:xfrm flipH="1">
            <a:off x="1246724" y="6147275"/>
            <a:ext cx="0" cy="539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C8B4320A-3E77-EF29-9C64-0C17BCEA52EA}"/>
              </a:ext>
            </a:extLst>
          </p:cNvPr>
          <p:cNvGrpSpPr/>
          <p:nvPr/>
        </p:nvGrpSpPr>
        <p:grpSpPr>
          <a:xfrm>
            <a:off x="304800" y="1143000"/>
            <a:ext cx="8153400" cy="530833"/>
            <a:chOff x="304800" y="1143000"/>
            <a:chExt cx="8153400" cy="530833"/>
          </a:xfrm>
        </p:grpSpPr>
        <p:sp>
          <p:nvSpPr>
            <p:cNvPr id="3" name="TextBox 2">
              <a:extLst>
                <a:ext uri="{FF2B5EF4-FFF2-40B4-BE49-F238E27FC236}">
                  <a16:creationId xmlns:a16="http://schemas.microsoft.com/office/drawing/2014/main" id="{271BE008-909F-9A27-221A-A3DE3D64B3F5}"/>
                </a:ext>
              </a:extLst>
            </p:cNvPr>
            <p:cNvSpPr txBox="1"/>
            <p:nvPr/>
          </p:nvSpPr>
          <p:spPr>
            <a:xfrm>
              <a:off x="304800" y="1143000"/>
              <a:ext cx="8153400" cy="430887"/>
            </a:xfrm>
            <a:prstGeom prst="rect">
              <a:avLst/>
            </a:prstGeom>
            <a:noFill/>
            <a:ln>
              <a:noFill/>
            </a:ln>
          </p:spPr>
          <p:txBody>
            <a:bodyPr wrap="square" rtlCol="0">
              <a:spAutoFit/>
            </a:bodyPr>
            <a:lstStyle/>
            <a:p>
              <a:pPr defTabSz="685674">
                <a:defRPr/>
              </a:pPr>
              <a:r>
                <a:rPr lang="en-US" sz="2200" b="1" spc="113" dirty="0">
                  <a:solidFill>
                    <a:srgbClr val="095898"/>
                  </a:solidFill>
                  <a:latin typeface="Montserrat SemiBold" pitchFamily="2" charset="77"/>
                  <a:ea typeface="Roboto" panose="02000000000000000000" pitchFamily="2" charset="0"/>
                  <a:cs typeface="Poppins Medium" pitchFamily="2" charset="77"/>
                </a:rPr>
                <a:t>Artificial Intelligence now produces:  </a:t>
              </a:r>
              <a:r>
                <a:rPr lang="en-US" sz="2200" b="1" spc="113" dirty="0">
                  <a:latin typeface="Montserrat SemiBold" pitchFamily="2" charset="77"/>
                  <a:ea typeface="Roboto" panose="02000000000000000000" pitchFamily="2" charset="0"/>
                  <a:cs typeface="Poppins Medium" pitchFamily="2" charset="77"/>
                </a:rPr>
                <a:t>Real Results</a:t>
              </a:r>
            </a:p>
          </p:txBody>
        </p:sp>
        <p:pic>
          <p:nvPicPr>
            <p:cNvPr id="48" name="Picture 47" descr="A yellow line in a black background&#10;&#10;AI-generated content may be incorrect.">
              <a:extLst>
                <a:ext uri="{FF2B5EF4-FFF2-40B4-BE49-F238E27FC236}">
                  <a16:creationId xmlns:a16="http://schemas.microsoft.com/office/drawing/2014/main" id="{88BDC014-E13C-7900-A5C6-49901632CCAF}"/>
                </a:ext>
              </a:extLst>
            </p:cNvPr>
            <p:cNvPicPr>
              <a:picLocks noChangeAspect="1"/>
            </p:cNvPicPr>
            <p:nvPr/>
          </p:nvPicPr>
          <p:blipFill>
            <a:blip r:embed="rId5" cstate="print">
              <a:extLst>
                <a:ext uri="{28A0092B-C50C-407E-A947-70E740481C1C}">
                  <a14:useLocalDpi xmlns:a14="http://schemas.microsoft.com/office/drawing/2010/main" val="0"/>
                </a:ext>
              </a:extLst>
            </a:blip>
            <a:srcRect l="16518" t="45693" r="16403" b="47846"/>
            <a:stretch/>
          </p:blipFill>
          <p:spPr>
            <a:xfrm>
              <a:off x="6264798" y="1464655"/>
              <a:ext cx="2110875" cy="209178"/>
            </a:xfrm>
            <a:prstGeom prst="rect">
              <a:avLst/>
            </a:prstGeom>
          </p:spPr>
        </p:pic>
      </p:grpSp>
      <p:sp>
        <p:nvSpPr>
          <p:cNvPr id="62" name="Rounded Rectangle 61">
            <a:extLst>
              <a:ext uri="{FF2B5EF4-FFF2-40B4-BE49-F238E27FC236}">
                <a16:creationId xmlns:a16="http://schemas.microsoft.com/office/drawing/2014/main" id="{1F26FB2D-9E7F-6638-7457-3DD23F76BFA0}"/>
              </a:ext>
            </a:extLst>
          </p:cNvPr>
          <p:cNvSpPr/>
          <p:nvPr/>
        </p:nvSpPr>
        <p:spPr>
          <a:xfrm>
            <a:off x="762000" y="2375663"/>
            <a:ext cx="7613673" cy="2936408"/>
          </a:xfrm>
          <a:prstGeom prst="roundRect">
            <a:avLst>
              <a:gd name="adj" fmla="val 7139"/>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918866DB-D40D-996D-C38D-CDFCF189AD86}"/>
              </a:ext>
            </a:extLst>
          </p:cNvPr>
          <p:cNvSpPr txBox="1"/>
          <p:nvPr/>
        </p:nvSpPr>
        <p:spPr>
          <a:xfrm>
            <a:off x="1447782" y="1873355"/>
            <a:ext cx="6629418" cy="400110"/>
          </a:xfrm>
          <a:prstGeom prst="rect">
            <a:avLst/>
          </a:prstGeom>
          <a:noFill/>
          <a:ln>
            <a:noFill/>
          </a:ln>
        </p:spPr>
        <p:txBody>
          <a:bodyPr wrap="square" rtlCol="0">
            <a:spAutoFit/>
          </a:bodyPr>
          <a:lstStyle/>
          <a:p>
            <a:pPr defTabSz="685674">
              <a:defRPr/>
            </a:pPr>
            <a:r>
              <a:rPr lang="en-US" sz="2000" b="1" spc="113" dirty="0">
                <a:latin typeface="Montserrat SemiBold" pitchFamily="2" charset="77"/>
                <a:ea typeface="Roboto" panose="02000000000000000000" pitchFamily="2" charset="0"/>
                <a:cs typeface="Poppins Medium" pitchFamily="2" charset="77"/>
              </a:rPr>
              <a:t>AI-Assisted Document Processing Metrics*</a:t>
            </a:r>
          </a:p>
        </p:txBody>
      </p:sp>
      <p:sp>
        <p:nvSpPr>
          <p:cNvPr id="49" name="TextBox 48">
            <a:extLst>
              <a:ext uri="{FF2B5EF4-FFF2-40B4-BE49-F238E27FC236}">
                <a16:creationId xmlns:a16="http://schemas.microsoft.com/office/drawing/2014/main" id="{7084F119-BFFF-28AB-BCF4-99AAF761F587}"/>
              </a:ext>
            </a:extLst>
          </p:cNvPr>
          <p:cNvSpPr txBox="1"/>
          <p:nvPr/>
        </p:nvSpPr>
        <p:spPr>
          <a:xfrm>
            <a:off x="554190" y="5456986"/>
            <a:ext cx="8035620" cy="338554"/>
          </a:xfrm>
          <a:prstGeom prst="rect">
            <a:avLst/>
          </a:prstGeom>
          <a:noFill/>
          <a:ln>
            <a:noFill/>
          </a:ln>
        </p:spPr>
        <p:txBody>
          <a:bodyPr wrap="square" rtlCol="0">
            <a:spAutoFit/>
          </a:bodyPr>
          <a:lstStyle/>
          <a:p>
            <a:pPr algn="ctr" defTabSz="685674">
              <a:defRPr/>
            </a:pPr>
            <a:r>
              <a:rPr lang="en-US" sz="1600" b="1" i="1" spc="113" dirty="0">
                <a:latin typeface="Montserrat SemiBold" pitchFamily="2" charset="77"/>
                <a:ea typeface="Roboto" panose="02000000000000000000" pitchFamily="2" charset="0"/>
                <a:cs typeface="Poppins Medium" pitchFamily="2" charset="77"/>
              </a:rPr>
              <a:t>*Across 30 Global Customers; Over 1,000,000 Pages/Month</a:t>
            </a:r>
          </a:p>
        </p:txBody>
      </p:sp>
      <p:grpSp>
        <p:nvGrpSpPr>
          <p:cNvPr id="54" name="Group 53">
            <a:extLst>
              <a:ext uri="{FF2B5EF4-FFF2-40B4-BE49-F238E27FC236}">
                <a16:creationId xmlns:a16="http://schemas.microsoft.com/office/drawing/2014/main" id="{D84CD8C5-4D32-7BC4-560D-2BDCFAEF494E}"/>
              </a:ext>
            </a:extLst>
          </p:cNvPr>
          <p:cNvGrpSpPr/>
          <p:nvPr/>
        </p:nvGrpSpPr>
        <p:grpSpPr>
          <a:xfrm>
            <a:off x="910028" y="3736488"/>
            <a:ext cx="3433372" cy="1516079"/>
            <a:chOff x="4316877" y="2151094"/>
            <a:chExt cx="3433372" cy="1516079"/>
          </a:xfrm>
        </p:grpSpPr>
        <p:sp>
          <p:nvSpPr>
            <p:cNvPr id="38" name="TextBox 37">
              <a:extLst>
                <a:ext uri="{FF2B5EF4-FFF2-40B4-BE49-F238E27FC236}">
                  <a16:creationId xmlns:a16="http://schemas.microsoft.com/office/drawing/2014/main" id="{BE4696C3-5245-5194-F70D-EEEA9B9B3C35}"/>
                </a:ext>
              </a:extLst>
            </p:cNvPr>
            <p:cNvSpPr txBox="1"/>
            <p:nvPr/>
          </p:nvSpPr>
          <p:spPr>
            <a:xfrm>
              <a:off x="4838700" y="2151094"/>
              <a:ext cx="2911549" cy="769441"/>
            </a:xfrm>
            <a:prstGeom prst="rect">
              <a:avLst/>
            </a:prstGeom>
            <a:noFill/>
          </p:spPr>
          <p:txBody>
            <a:bodyPr wrap="square">
              <a:spAutoFit/>
            </a:bodyPr>
            <a:lstStyle/>
            <a:p>
              <a:pPr defTabSz="685846">
                <a:defRPr/>
              </a:pPr>
              <a:r>
                <a:rPr lang="en-US" sz="4400" b="1" spc="113" dirty="0">
                  <a:ln>
                    <a:solidFill>
                      <a:srgbClr val="000000"/>
                    </a:solidFill>
                  </a:ln>
                  <a:solidFill>
                    <a:srgbClr val="00D8FF"/>
                  </a:solidFill>
                  <a:latin typeface="Montserrat SemiBold" pitchFamily="2" charset="77"/>
                  <a:ea typeface="Roboto" panose="02000000000000000000" pitchFamily="2" charset="0"/>
                  <a:cs typeface="Poppins Medium" pitchFamily="2" charset="77"/>
                </a:rPr>
                <a:t>7 in 10 </a:t>
              </a:r>
              <a:endParaRPr lang="en-US" sz="4400" dirty="0">
                <a:ln>
                  <a:solidFill>
                    <a:srgbClr val="000000"/>
                  </a:solidFill>
                </a:ln>
                <a:solidFill>
                  <a:srgbClr val="00D8FF"/>
                </a:solidFill>
                <a:latin typeface="Calibri" panose="020F0502020204030204"/>
              </a:endParaRPr>
            </a:p>
          </p:txBody>
        </p:sp>
        <p:sp>
          <p:nvSpPr>
            <p:cNvPr id="39" name="TextBox 38">
              <a:extLst>
                <a:ext uri="{FF2B5EF4-FFF2-40B4-BE49-F238E27FC236}">
                  <a16:creationId xmlns:a16="http://schemas.microsoft.com/office/drawing/2014/main" id="{7D5B4AA0-B564-CCF7-B307-7254CF706EF4}"/>
                </a:ext>
              </a:extLst>
            </p:cNvPr>
            <p:cNvSpPr txBox="1"/>
            <p:nvPr/>
          </p:nvSpPr>
          <p:spPr>
            <a:xfrm>
              <a:off x="4316877" y="2895680"/>
              <a:ext cx="3311982" cy="771493"/>
            </a:xfrm>
            <a:prstGeom prst="rect">
              <a:avLst/>
            </a:prstGeom>
            <a:noFill/>
            <a:ln>
              <a:noFill/>
            </a:ln>
          </p:spPr>
          <p:txBody>
            <a:bodyPr wrap="square" rtlCol="0">
              <a:spAutoFit/>
            </a:bodyPr>
            <a:lstStyle/>
            <a:p>
              <a:pPr algn="ctr" defTabSz="685674">
                <a:lnSpc>
                  <a:spcPts val="1840"/>
                </a:lnSpc>
                <a:defRPr/>
              </a:pPr>
              <a:r>
                <a:rPr lang="en-US" sz="1700" b="1" spc="113" dirty="0">
                  <a:solidFill>
                    <a:srgbClr val="095898"/>
                  </a:solidFill>
                  <a:latin typeface="Montserrat SemiBold" pitchFamily="2" charset="77"/>
                  <a:ea typeface="Roboto" panose="02000000000000000000" pitchFamily="2" charset="0"/>
                  <a:cs typeface="Poppins Medium" pitchFamily="2" charset="77"/>
                </a:rPr>
                <a:t>Documents Requiring “No Touch”</a:t>
              </a:r>
            </a:p>
            <a:p>
              <a:pPr algn="ctr" defTabSz="685674">
                <a:lnSpc>
                  <a:spcPts val="1840"/>
                </a:lnSpc>
                <a:defRPr/>
              </a:pPr>
              <a:r>
                <a:rPr lang="en-US" sz="1400" b="1" i="1" spc="113" dirty="0">
                  <a:solidFill>
                    <a:schemeClr val="tx1">
                      <a:lumMod val="50000"/>
                      <a:lumOff val="50000"/>
                    </a:schemeClr>
                  </a:solidFill>
                  <a:latin typeface="Montserrat SemiBold" pitchFamily="2" charset="77"/>
                  <a:cs typeface="Poppins Medium" pitchFamily="2" charset="77"/>
                </a:rPr>
                <a:t>Before LCB Review</a:t>
              </a:r>
            </a:p>
          </p:txBody>
        </p:sp>
        <p:pic>
          <p:nvPicPr>
            <p:cNvPr id="32" name="Picture 31" descr="A yellow line in a black background&#10;&#10;AI-generated content may be incorrect.">
              <a:extLst>
                <a:ext uri="{FF2B5EF4-FFF2-40B4-BE49-F238E27FC236}">
                  <a16:creationId xmlns:a16="http://schemas.microsoft.com/office/drawing/2014/main" id="{450D0CC7-667C-4DCD-FDEB-B4700F8B09B0}"/>
                </a:ext>
              </a:extLst>
            </p:cNvPr>
            <p:cNvPicPr>
              <a:picLocks noChangeAspect="1"/>
            </p:cNvPicPr>
            <p:nvPr/>
          </p:nvPicPr>
          <p:blipFill>
            <a:blip r:embed="rId6" cstate="print">
              <a:extLst>
                <a:ext uri="{28A0092B-C50C-407E-A947-70E740481C1C}">
                  <a14:useLocalDpi xmlns:a14="http://schemas.microsoft.com/office/drawing/2010/main" val="0"/>
                </a:ext>
              </a:extLst>
            </a:blip>
            <a:srcRect l="16518" t="45693" r="16403" b="47846"/>
            <a:stretch/>
          </p:blipFill>
          <p:spPr>
            <a:xfrm>
              <a:off x="4855419" y="2750726"/>
              <a:ext cx="1926381" cy="204378"/>
            </a:xfrm>
            <a:prstGeom prst="rect">
              <a:avLst/>
            </a:prstGeom>
          </p:spPr>
        </p:pic>
      </p:grpSp>
      <p:grpSp>
        <p:nvGrpSpPr>
          <p:cNvPr id="55" name="Group 54">
            <a:extLst>
              <a:ext uri="{FF2B5EF4-FFF2-40B4-BE49-F238E27FC236}">
                <a16:creationId xmlns:a16="http://schemas.microsoft.com/office/drawing/2014/main" id="{90784588-B1BB-BEDC-F624-5846D9081A6C}"/>
              </a:ext>
            </a:extLst>
          </p:cNvPr>
          <p:cNvGrpSpPr/>
          <p:nvPr/>
        </p:nvGrpSpPr>
        <p:grpSpPr>
          <a:xfrm>
            <a:off x="4572000" y="2375663"/>
            <a:ext cx="3505200" cy="1286846"/>
            <a:chOff x="1600200" y="3673415"/>
            <a:chExt cx="3505200" cy="1286846"/>
          </a:xfrm>
        </p:grpSpPr>
        <p:sp>
          <p:nvSpPr>
            <p:cNvPr id="40" name="TextBox 39">
              <a:extLst>
                <a:ext uri="{FF2B5EF4-FFF2-40B4-BE49-F238E27FC236}">
                  <a16:creationId xmlns:a16="http://schemas.microsoft.com/office/drawing/2014/main" id="{D1E402D1-B342-0E3E-8577-41FD14AE2954}"/>
                </a:ext>
              </a:extLst>
            </p:cNvPr>
            <p:cNvSpPr txBox="1"/>
            <p:nvPr/>
          </p:nvSpPr>
          <p:spPr>
            <a:xfrm>
              <a:off x="2422451" y="3673415"/>
              <a:ext cx="1844749" cy="769441"/>
            </a:xfrm>
            <a:prstGeom prst="rect">
              <a:avLst/>
            </a:prstGeom>
            <a:noFill/>
          </p:spPr>
          <p:txBody>
            <a:bodyPr wrap="square">
              <a:spAutoFit/>
            </a:bodyPr>
            <a:lstStyle/>
            <a:p>
              <a:pPr defTabSz="685846">
                <a:defRPr/>
              </a:pPr>
              <a:r>
                <a:rPr lang="en-US" sz="4400" b="1" spc="113" dirty="0">
                  <a:ln>
                    <a:solidFill>
                      <a:srgbClr val="000000"/>
                    </a:solidFill>
                  </a:ln>
                  <a:solidFill>
                    <a:srgbClr val="00D8FF"/>
                  </a:solidFill>
                  <a:latin typeface="Montserrat SemiBold" pitchFamily="2" charset="77"/>
                  <a:ea typeface="Roboto" panose="02000000000000000000" pitchFamily="2" charset="0"/>
                  <a:cs typeface="Poppins Medium" pitchFamily="2" charset="77"/>
                </a:rPr>
                <a:t>97%+ </a:t>
              </a:r>
              <a:endParaRPr lang="en-US" sz="4400" dirty="0">
                <a:ln>
                  <a:solidFill>
                    <a:srgbClr val="000000"/>
                  </a:solidFill>
                </a:ln>
                <a:solidFill>
                  <a:srgbClr val="00D8FF"/>
                </a:solidFill>
                <a:latin typeface="Calibri" panose="020F0502020204030204"/>
              </a:endParaRPr>
            </a:p>
          </p:txBody>
        </p:sp>
        <p:sp>
          <p:nvSpPr>
            <p:cNvPr id="41" name="TextBox 40">
              <a:extLst>
                <a:ext uri="{FF2B5EF4-FFF2-40B4-BE49-F238E27FC236}">
                  <a16:creationId xmlns:a16="http://schemas.microsoft.com/office/drawing/2014/main" id="{F558FB40-4EFA-04CB-D6BF-9724561C2ED3}"/>
                </a:ext>
              </a:extLst>
            </p:cNvPr>
            <p:cNvSpPr txBox="1"/>
            <p:nvPr/>
          </p:nvSpPr>
          <p:spPr>
            <a:xfrm>
              <a:off x="1600200" y="4419600"/>
              <a:ext cx="3505200" cy="540661"/>
            </a:xfrm>
            <a:prstGeom prst="rect">
              <a:avLst/>
            </a:prstGeom>
            <a:noFill/>
            <a:ln>
              <a:noFill/>
            </a:ln>
          </p:spPr>
          <p:txBody>
            <a:bodyPr wrap="square" rtlCol="0">
              <a:spAutoFit/>
            </a:bodyPr>
            <a:lstStyle/>
            <a:p>
              <a:pPr algn="ctr" defTabSz="685674">
                <a:lnSpc>
                  <a:spcPts val="1840"/>
                </a:lnSpc>
                <a:defRPr/>
              </a:pPr>
              <a:r>
                <a:rPr lang="en-US" sz="1700" b="1" spc="113" dirty="0">
                  <a:solidFill>
                    <a:srgbClr val="095898"/>
                  </a:solidFill>
                  <a:latin typeface="Montserrat SemiBold" pitchFamily="2" charset="77"/>
                  <a:ea typeface="Roboto" panose="02000000000000000000" pitchFamily="2" charset="0"/>
                  <a:cs typeface="Poppins Medium" pitchFamily="2" charset="77"/>
                </a:rPr>
                <a:t>Data Extraction Accuracy </a:t>
              </a:r>
              <a:r>
                <a:rPr lang="en-US" sz="1400" b="1" i="1" spc="113" dirty="0">
                  <a:solidFill>
                    <a:schemeClr val="tx1">
                      <a:lumMod val="50000"/>
                      <a:lumOff val="50000"/>
                    </a:schemeClr>
                  </a:solidFill>
                  <a:latin typeface="Montserrat SemiBold" pitchFamily="2" charset="77"/>
                  <a:ea typeface="Roboto" panose="02000000000000000000" pitchFamily="2" charset="0"/>
                  <a:cs typeface="Poppins Medium" pitchFamily="2" charset="77"/>
                </a:rPr>
                <a:t>Before LCB Review</a:t>
              </a:r>
            </a:p>
          </p:txBody>
        </p:sp>
        <p:pic>
          <p:nvPicPr>
            <p:cNvPr id="33" name="Picture 32" descr="A yellow line in a black background&#10;&#10;AI-generated content may be incorrect.">
              <a:extLst>
                <a:ext uri="{FF2B5EF4-FFF2-40B4-BE49-F238E27FC236}">
                  <a16:creationId xmlns:a16="http://schemas.microsoft.com/office/drawing/2014/main" id="{E86A611D-9AF4-1C16-13A5-8373DE901690}"/>
                </a:ext>
              </a:extLst>
            </p:cNvPr>
            <p:cNvPicPr>
              <a:picLocks noChangeAspect="1"/>
            </p:cNvPicPr>
            <p:nvPr/>
          </p:nvPicPr>
          <p:blipFill>
            <a:blip r:embed="rId7" cstate="print">
              <a:extLst>
                <a:ext uri="{28A0092B-C50C-407E-A947-70E740481C1C}">
                  <a14:useLocalDpi xmlns:a14="http://schemas.microsoft.com/office/drawing/2010/main" val="0"/>
                </a:ext>
              </a:extLst>
            </a:blip>
            <a:srcRect l="16518" t="45693" r="16403" b="47846"/>
            <a:stretch/>
          </p:blipFill>
          <p:spPr>
            <a:xfrm>
              <a:off x="2509218" y="4267200"/>
              <a:ext cx="1453182" cy="204378"/>
            </a:xfrm>
            <a:prstGeom prst="rect">
              <a:avLst/>
            </a:prstGeom>
          </p:spPr>
        </p:pic>
      </p:grpSp>
      <p:grpSp>
        <p:nvGrpSpPr>
          <p:cNvPr id="53" name="Group 52">
            <a:extLst>
              <a:ext uri="{FF2B5EF4-FFF2-40B4-BE49-F238E27FC236}">
                <a16:creationId xmlns:a16="http://schemas.microsoft.com/office/drawing/2014/main" id="{8831A8AD-30D0-3ED8-8BE0-329D707E9800}"/>
              </a:ext>
            </a:extLst>
          </p:cNvPr>
          <p:cNvGrpSpPr/>
          <p:nvPr/>
        </p:nvGrpSpPr>
        <p:grpSpPr>
          <a:xfrm>
            <a:off x="1310461" y="2379694"/>
            <a:ext cx="2911549" cy="1267617"/>
            <a:chOff x="2057400" y="2151094"/>
            <a:chExt cx="2911549" cy="1267617"/>
          </a:xfrm>
        </p:grpSpPr>
        <p:sp>
          <p:nvSpPr>
            <p:cNvPr id="42" name="TextBox 41">
              <a:extLst>
                <a:ext uri="{FF2B5EF4-FFF2-40B4-BE49-F238E27FC236}">
                  <a16:creationId xmlns:a16="http://schemas.microsoft.com/office/drawing/2014/main" id="{F2D80642-ED42-A385-1C9B-9BC6CAC0B3E1}"/>
                </a:ext>
              </a:extLst>
            </p:cNvPr>
            <p:cNvSpPr txBox="1"/>
            <p:nvPr/>
          </p:nvSpPr>
          <p:spPr>
            <a:xfrm>
              <a:off x="2057400" y="2151094"/>
              <a:ext cx="2911549" cy="769441"/>
            </a:xfrm>
            <a:prstGeom prst="rect">
              <a:avLst/>
            </a:prstGeom>
            <a:noFill/>
          </p:spPr>
          <p:txBody>
            <a:bodyPr wrap="square">
              <a:spAutoFit/>
            </a:bodyPr>
            <a:lstStyle/>
            <a:p>
              <a:pPr defTabSz="685846">
                <a:defRPr/>
              </a:pPr>
              <a:r>
                <a:rPr lang="en-US" sz="4400" b="1" spc="113" dirty="0">
                  <a:ln>
                    <a:solidFill>
                      <a:srgbClr val="000000"/>
                    </a:solidFill>
                  </a:ln>
                  <a:solidFill>
                    <a:srgbClr val="00D8FF"/>
                  </a:solidFill>
                  <a:latin typeface="Montserrat SemiBold" pitchFamily="2" charset="77"/>
                  <a:ea typeface="Roboto" panose="02000000000000000000" pitchFamily="2" charset="0"/>
                  <a:cs typeface="Poppins Medium" pitchFamily="2" charset="77"/>
                </a:rPr>
                <a:t>60-70% </a:t>
              </a:r>
              <a:endParaRPr lang="en-US" sz="4400" dirty="0">
                <a:ln>
                  <a:solidFill>
                    <a:srgbClr val="000000"/>
                  </a:solidFill>
                </a:ln>
                <a:solidFill>
                  <a:srgbClr val="00D8FF"/>
                </a:solidFill>
                <a:latin typeface="Calibri" panose="020F0502020204030204"/>
              </a:endParaRPr>
            </a:p>
          </p:txBody>
        </p:sp>
        <p:sp>
          <p:nvSpPr>
            <p:cNvPr id="43" name="TextBox 42">
              <a:extLst>
                <a:ext uri="{FF2B5EF4-FFF2-40B4-BE49-F238E27FC236}">
                  <a16:creationId xmlns:a16="http://schemas.microsoft.com/office/drawing/2014/main" id="{760DB664-5D56-ECA3-5702-5440EB7A3A5F}"/>
                </a:ext>
              </a:extLst>
            </p:cNvPr>
            <p:cNvSpPr txBox="1"/>
            <p:nvPr/>
          </p:nvSpPr>
          <p:spPr>
            <a:xfrm>
              <a:off x="2301949" y="2864713"/>
              <a:ext cx="2209800" cy="553998"/>
            </a:xfrm>
            <a:prstGeom prst="rect">
              <a:avLst/>
            </a:prstGeom>
            <a:noFill/>
            <a:ln>
              <a:noFill/>
            </a:ln>
          </p:spPr>
          <p:txBody>
            <a:bodyPr wrap="square" rtlCol="0">
              <a:spAutoFit/>
            </a:bodyPr>
            <a:lstStyle/>
            <a:p>
              <a:pPr defTabSz="685674">
                <a:lnSpc>
                  <a:spcPts val="1840"/>
                </a:lnSpc>
                <a:defRPr/>
              </a:pPr>
              <a:r>
                <a:rPr lang="en-US" sz="1700" b="1" spc="113" dirty="0">
                  <a:solidFill>
                    <a:srgbClr val="095898"/>
                  </a:solidFill>
                  <a:latin typeface="Montserrat SemiBold" pitchFamily="2" charset="77"/>
                  <a:ea typeface="Roboto" panose="02000000000000000000" pitchFamily="2" charset="0"/>
                  <a:cs typeface="Poppins Medium" pitchFamily="2" charset="77"/>
                </a:rPr>
                <a:t>Time Savings per Shipment</a:t>
              </a:r>
            </a:p>
          </p:txBody>
        </p:sp>
        <p:pic>
          <p:nvPicPr>
            <p:cNvPr id="34" name="Picture 33" descr="A yellow line in a black background&#10;&#10;AI-generated content may be incorrect.">
              <a:extLst>
                <a:ext uri="{FF2B5EF4-FFF2-40B4-BE49-F238E27FC236}">
                  <a16:creationId xmlns:a16="http://schemas.microsoft.com/office/drawing/2014/main" id="{032DDEBE-81DF-51BF-B635-5BAA8CB29C33}"/>
                </a:ext>
              </a:extLst>
            </p:cNvPr>
            <p:cNvPicPr>
              <a:picLocks noChangeAspect="1"/>
            </p:cNvPicPr>
            <p:nvPr/>
          </p:nvPicPr>
          <p:blipFill>
            <a:blip r:embed="rId5" cstate="print">
              <a:extLst>
                <a:ext uri="{28A0092B-C50C-407E-A947-70E740481C1C}">
                  <a14:useLocalDpi xmlns:a14="http://schemas.microsoft.com/office/drawing/2010/main" val="0"/>
                </a:ext>
              </a:extLst>
            </a:blip>
            <a:srcRect l="16518" t="45693" r="16403" b="47846"/>
            <a:stretch/>
          </p:blipFill>
          <p:spPr>
            <a:xfrm>
              <a:off x="2172274" y="2743200"/>
              <a:ext cx="2110875" cy="209178"/>
            </a:xfrm>
            <a:prstGeom prst="rect">
              <a:avLst/>
            </a:prstGeom>
          </p:spPr>
        </p:pic>
      </p:grpSp>
      <p:grpSp>
        <p:nvGrpSpPr>
          <p:cNvPr id="58" name="Group 57">
            <a:extLst>
              <a:ext uri="{FF2B5EF4-FFF2-40B4-BE49-F238E27FC236}">
                <a16:creationId xmlns:a16="http://schemas.microsoft.com/office/drawing/2014/main" id="{266A24A0-40F6-0E62-72FF-67F44F4C236C}"/>
              </a:ext>
            </a:extLst>
          </p:cNvPr>
          <p:cNvGrpSpPr/>
          <p:nvPr/>
        </p:nvGrpSpPr>
        <p:grpSpPr>
          <a:xfrm>
            <a:off x="5029200" y="3733800"/>
            <a:ext cx="3733800" cy="1355467"/>
            <a:chOff x="4724400" y="3657600"/>
            <a:chExt cx="3733800" cy="1355467"/>
          </a:xfrm>
        </p:grpSpPr>
        <p:sp>
          <p:nvSpPr>
            <p:cNvPr id="36" name="TextBox 35">
              <a:extLst>
                <a:ext uri="{FF2B5EF4-FFF2-40B4-BE49-F238E27FC236}">
                  <a16:creationId xmlns:a16="http://schemas.microsoft.com/office/drawing/2014/main" id="{08F5C9AD-7C6C-A7EF-A7A9-08F4BCA294F2}"/>
                </a:ext>
              </a:extLst>
            </p:cNvPr>
            <p:cNvSpPr txBox="1"/>
            <p:nvPr/>
          </p:nvSpPr>
          <p:spPr>
            <a:xfrm>
              <a:off x="4724400" y="3657600"/>
              <a:ext cx="3245590" cy="769441"/>
            </a:xfrm>
            <a:prstGeom prst="rect">
              <a:avLst/>
            </a:prstGeom>
            <a:noFill/>
          </p:spPr>
          <p:txBody>
            <a:bodyPr wrap="square">
              <a:spAutoFit/>
            </a:bodyPr>
            <a:lstStyle/>
            <a:p>
              <a:pPr defTabSz="685846">
                <a:defRPr/>
              </a:pPr>
              <a:r>
                <a:rPr lang="en-US" sz="4400" b="1" spc="113" dirty="0">
                  <a:ln>
                    <a:solidFill>
                      <a:srgbClr val="000000"/>
                    </a:solidFill>
                  </a:ln>
                  <a:solidFill>
                    <a:srgbClr val="00D8FF"/>
                  </a:solidFill>
                  <a:latin typeface="Montserrat SemiBold" pitchFamily="2" charset="77"/>
                  <a:ea typeface="Roboto" panose="02000000000000000000" pitchFamily="2" charset="0"/>
                  <a:cs typeface="Poppins Medium" pitchFamily="2" charset="77"/>
                </a:rPr>
                <a:t>9.3 </a:t>
              </a:r>
              <a:r>
                <a:rPr lang="en-US" sz="4400" spc="113" dirty="0">
                  <a:ln>
                    <a:solidFill>
                      <a:srgbClr val="000000"/>
                    </a:solidFill>
                  </a:ln>
                  <a:solidFill>
                    <a:srgbClr val="00D8FF"/>
                  </a:solidFill>
                  <a:latin typeface="Montserrat SemiBold" pitchFamily="2" charset="77"/>
                  <a:ea typeface="Roboto" panose="02000000000000000000" pitchFamily="2" charset="0"/>
                  <a:cs typeface="Poppins Medium" pitchFamily="2" charset="77"/>
                </a:rPr>
                <a:t>of 10</a:t>
              </a:r>
              <a:endParaRPr lang="en-US" sz="4400" dirty="0">
                <a:ln>
                  <a:solidFill>
                    <a:srgbClr val="000000"/>
                  </a:solidFill>
                </a:ln>
                <a:solidFill>
                  <a:srgbClr val="00D8FF"/>
                </a:solidFill>
                <a:latin typeface="Calibri" panose="020F0502020204030204"/>
              </a:endParaRPr>
            </a:p>
          </p:txBody>
        </p:sp>
        <p:sp>
          <p:nvSpPr>
            <p:cNvPr id="37" name="TextBox 36">
              <a:extLst>
                <a:ext uri="{FF2B5EF4-FFF2-40B4-BE49-F238E27FC236}">
                  <a16:creationId xmlns:a16="http://schemas.microsoft.com/office/drawing/2014/main" id="{68639DBF-A7F4-13DD-D53B-9887A1222A89}"/>
                </a:ext>
              </a:extLst>
            </p:cNvPr>
            <p:cNvSpPr txBox="1"/>
            <p:nvPr/>
          </p:nvSpPr>
          <p:spPr>
            <a:xfrm>
              <a:off x="4825909" y="4459069"/>
              <a:ext cx="3632291" cy="553998"/>
            </a:xfrm>
            <a:prstGeom prst="rect">
              <a:avLst/>
            </a:prstGeom>
            <a:noFill/>
            <a:ln>
              <a:noFill/>
            </a:ln>
          </p:spPr>
          <p:txBody>
            <a:bodyPr wrap="square" rtlCol="0">
              <a:spAutoFit/>
            </a:bodyPr>
            <a:lstStyle/>
            <a:p>
              <a:pPr defTabSz="685674">
                <a:lnSpc>
                  <a:spcPts val="1840"/>
                </a:lnSpc>
                <a:defRPr/>
              </a:pPr>
              <a:r>
                <a:rPr lang="en-US" sz="1700" b="1" spc="113" dirty="0">
                  <a:solidFill>
                    <a:srgbClr val="095898"/>
                  </a:solidFill>
                  <a:latin typeface="Montserrat SemiBold" pitchFamily="2" charset="77"/>
                  <a:cs typeface="Poppins Medium" pitchFamily="2" charset="77"/>
                </a:rPr>
                <a:t>Leadership Survey Satisfaction Score</a:t>
              </a:r>
            </a:p>
          </p:txBody>
        </p:sp>
        <p:pic>
          <p:nvPicPr>
            <p:cNvPr id="35" name="Picture 34" descr="A yellow line in a black background&#10;&#10;AI-generated content may be incorrect.">
              <a:extLst>
                <a:ext uri="{FF2B5EF4-FFF2-40B4-BE49-F238E27FC236}">
                  <a16:creationId xmlns:a16="http://schemas.microsoft.com/office/drawing/2014/main" id="{2BFFC06A-680B-6314-CC1B-F0AD982424C3}"/>
                </a:ext>
              </a:extLst>
            </p:cNvPr>
            <p:cNvPicPr>
              <a:picLocks noChangeAspect="1"/>
            </p:cNvPicPr>
            <p:nvPr/>
          </p:nvPicPr>
          <p:blipFill>
            <a:blip r:embed="rId8" cstate="print">
              <a:extLst>
                <a:ext uri="{28A0092B-C50C-407E-A947-70E740481C1C}">
                  <a14:useLocalDpi xmlns:a14="http://schemas.microsoft.com/office/drawing/2010/main" val="0"/>
                </a:ext>
              </a:extLst>
            </a:blip>
            <a:srcRect l="16518" t="45693" r="16403" b="47846"/>
            <a:stretch/>
          </p:blipFill>
          <p:spPr>
            <a:xfrm>
              <a:off x="4912182" y="4306669"/>
              <a:ext cx="2250618" cy="194638"/>
            </a:xfrm>
            <a:prstGeom prst="rect">
              <a:avLst/>
            </a:prstGeom>
          </p:spPr>
        </p:pic>
      </p:grpSp>
    </p:spTree>
    <p:extLst>
      <p:ext uri="{BB962C8B-B14F-4D97-AF65-F5344CB8AC3E}">
        <p14:creationId xmlns:p14="http://schemas.microsoft.com/office/powerpoint/2010/main" val="2794066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Picture 1">
            <a:extLst>
              <a:ext uri="{FF2B5EF4-FFF2-40B4-BE49-F238E27FC236}">
                <a16:creationId xmlns:a16="http://schemas.microsoft.com/office/drawing/2014/main" id="{7F3F259B-EC19-EEE9-CAEC-1106CCDA0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4" name="Rectangle 3">
            <a:extLst>
              <a:ext uri="{FF2B5EF4-FFF2-40B4-BE49-F238E27FC236}">
                <a16:creationId xmlns:a16="http://schemas.microsoft.com/office/drawing/2014/main" id="{768BB0E1-678E-F98F-A0F9-9413E1EC78DB}"/>
              </a:ext>
            </a:extLst>
          </p:cNvPr>
          <p:cNvSpPr/>
          <p:nvPr/>
        </p:nvSpPr>
        <p:spPr>
          <a:xfrm>
            <a:off x="105949" y="118533"/>
            <a:ext cx="8897112" cy="58795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170;g315ab84ec27_0_0">
            <a:extLst>
              <a:ext uri="{FF2B5EF4-FFF2-40B4-BE49-F238E27FC236}">
                <a16:creationId xmlns:a16="http://schemas.microsoft.com/office/drawing/2014/main" id="{EC4BE2D7-DB1C-CF82-3F42-AE6978896832}"/>
              </a:ext>
            </a:extLst>
          </p:cNvPr>
          <p:cNvPicPr preferRelativeResize="0"/>
          <p:nvPr/>
        </p:nvPicPr>
        <p:blipFill rotWithShape="1">
          <a:blip r:embed="rId4">
            <a:alphaModFix amt="10000"/>
          </a:blip>
          <a:srcRect t="1100" r="616" b="4291"/>
          <a:stretch/>
        </p:blipFill>
        <p:spPr>
          <a:xfrm>
            <a:off x="1544778" y="193363"/>
            <a:ext cx="6019455" cy="5729932"/>
          </a:xfrm>
          <a:prstGeom prst="rect">
            <a:avLst/>
          </a:prstGeom>
          <a:noFill/>
          <a:ln>
            <a:noFill/>
          </a:ln>
        </p:spPr>
      </p:pic>
      <p:sp>
        <p:nvSpPr>
          <p:cNvPr id="130" name="Google Shape;130;g2e1cc6b6f52_0_122"/>
          <p:cNvSpPr txBox="1"/>
          <p:nvPr/>
        </p:nvSpPr>
        <p:spPr>
          <a:xfrm>
            <a:off x="1768300" y="2509718"/>
            <a:ext cx="5607450" cy="1419605"/>
          </a:xfrm>
          <a:prstGeom prst="rect">
            <a:avLst/>
          </a:prstGeom>
          <a:noFill/>
          <a:ln>
            <a:noFill/>
          </a:ln>
        </p:spPr>
        <p:txBody>
          <a:bodyPr spcFirstLastPara="1" wrap="square" lIns="34294" tIns="17138" rIns="34294" bIns="17138" anchor="t" anchorCtr="0">
            <a:spAutoFit/>
          </a:bodyPr>
          <a:lstStyle/>
          <a:p>
            <a:pPr algn="ctr" defTabSz="685800">
              <a:buClr>
                <a:srgbClr val="000000"/>
              </a:buClr>
              <a:buSzPts val="3600"/>
            </a:pPr>
            <a:r>
              <a:rPr lang="en-US" sz="2700" b="1" kern="0" dirty="0">
                <a:solidFill>
                  <a:srgbClr val="FFFFFF"/>
                </a:solidFill>
                <a:latin typeface="Montserrat SemiBold"/>
                <a:ea typeface="Montserrat SemiBold"/>
                <a:cs typeface="Montserrat SemiBold"/>
                <a:sym typeface="Montserrat SemiBold"/>
              </a:rPr>
              <a:t>THE HUMAN IS IN CHARGE</a:t>
            </a:r>
            <a:endParaRPr sz="525" kern="0" dirty="0">
              <a:solidFill>
                <a:srgbClr val="000000"/>
              </a:solidFill>
              <a:latin typeface="Arial"/>
              <a:ea typeface="Arial"/>
              <a:cs typeface="Arial"/>
              <a:sym typeface="Arial"/>
            </a:endParaRPr>
          </a:p>
          <a:p>
            <a:pPr algn="ctr" defTabSz="685800">
              <a:buClr>
                <a:srgbClr val="000000"/>
              </a:buClr>
              <a:buSzPts val="3600"/>
            </a:pPr>
            <a:endParaRPr sz="2700" b="1" kern="0" dirty="0">
              <a:solidFill>
                <a:srgbClr val="FFFFFF"/>
              </a:solidFill>
              <a:latin typeface="Montserrat SemiBold"/>
              <a:ea typeface="Montserrat SemiBold"/>
              <a:cs typeface="Montserrat SemiBold"/>
              <a:sym typeface="Montserrat SemiBold"/>
            </a:endParaRPr>
          </a:p>
          <a:p>
            <a:pPr algn="ctr" defTabSz="685800">
              <a:buClr>
                <a:srgbClr val="000000"/>
              </a:buClr>
              <a:buSzPts val="4800"/>
            </a:pPr>
            <a:r>
              <a:rPr lang="en-US" sz="3600" b="1" kern="0" dirty="0">
                <a:solidFill>
                  <a:srgbClr val="00D8FF"/>
                </a:solidFill>
                <a:latin typeface="Montserrat SemiBold"/>
                <a:ea typeface="Montserrat SemiBold"/>
                <a:cs typeface="Montserrat SemiBold"/>
                <a:sym typeface="Montserrat SemiBold"/>
              </a:rPr>
              <a:t>AI IS THE ASSIST.</a:t>
            </a:r>
            <a:endParaRPr sz="525" kern="0" dirty="0">
              <a:solidFill>
                <a:srgbClr val="000000"/>
              </a:solidFill>
              <a:latin typeface="Arial"/>
              <a:ea typeface="Arial"/>
              <a:cs typeface="Arial"/>
              <a:sym typeface="Arial"/>
            </a:endParaRPr>
          </a:p>
        </p:txBody>
      </p:sp>
      <p:pic>
        <p:nvPicPr>
          <p:cNvPr id="6" name="Picture 5" descr="A yellow line in a black background&#10;&#10;AI-generated content may be incorrect.">
            <a:extLst>
              <a:ext uri="{FF2B5EF4-FFF2-40B4-BE49-F238E27FC236}">
                <a16:creationId xmlns:a16="http://schemas.microsoft.com/office/drawing/2014/main" id="{E629F37A-E60C-0C59-A47C-17131FDEB8C9}"/>
              </a:ext>
            </a:extLst>
          </p:cNvPr>
          <p:cNvPicPr>
            <a:picLocks noChangeAspect="1"/>
          </p:cNvPicPr>
          <p:nvPr/>
        </p:nvPicPr>
        <p:blipFill>
          <a:blip r:embed="rId5">
            <a:extLst>
              <a:ext uri="{28A0092B-C50C-407E-A947-70E740481C1C}">
                <a14:useLocalDpi xmlns:a14="http://schemas.microsoft.com/office/drawing/2010/main" val="0"/>
              </a:ext>
            </a:extLst>
          </a:blip>
          <a:srcRect l="16518" t="45693" r="16403" b="47846"/>
          <a:stretch/>
        </p:blipFill>
        <p:spPr>
          <a:xfrm>
            <a:off x="2445993" y="3790429"/>
            <a:ext cx="4233030" cy="257427"/>
          </a:xfrm>
          <a:prstGeom prst="rect">
            <a:avLst/>
          </a:prstGeom>
        </p:spPr>
      </p:pic>
      <p:pic>
        <p:nvPicPr>
          <p:cNvPr id="7" name="Google Shape;176;g315ab84ec27_0_0">
            <a:extLst>
              <a:ext uri="{FF2B5EF4-FFF2-40B4-BE49-F238E27FC236}">
                <a16:creationId xmlns:a16="http://schemas.microsoft.com/office/drawing/2014/main" id="{EA0C022F-0CD5-47E6-DBAE-0427C4F758E5}"/>
              </a:ext>
            </a:extLst>
          </p:cNvPr>
          <p:cNvPicPr preferRelativeResize="0"/>
          <p:nvPr/>
        </p:nvPicPr>
        <p:blipFill rotWithShape="1">
          <a:blip r:embed="rId6">
            <a:alphaModFix/>
          </a:blip>
          <a:srcRect/>
          <a:stretch/>
        </p:blipFill>
        <p:spPr>
          <a:xfrm>
            <a:off x="1376438" y="6165055"/>
            <a:ext cx="990600" cy="503787"/>
          </a:xfrm>
          <a:prstGeom prst="rect">
            <a:avLst/>
          </a:prstGeom>
          <a:noFill/>
          <a:ln>
            <a:noFill/>
          </a:ln>
        </p:spPr>
      </p:pic>
      <p:cxnSp>
        <p:nvCxnSpPr>
          <p:cNvPr id="8" name="Straight Connector 7">
            <a:extLst>
              <a:ext uri="{FF2B5EF4-FFF2-40B4-BE49-F238E27FC236}">
                <a16:creationId xmlns:a16="http://schemas.microsoft.com/office/drawing/2014/main" id="{7C942068-0C3C-1780-E6CE-EC0984B330CB}"/>
              </a:ext>
            </a:extLst>
          </p:cNvPr>
          <p:cNvCxnSpPr>
            <a:cxnSpLocks/>
          </p:cNvCxnSpPr>
          <p:nvPr/>
        </p:nvCxnSpPr>
        <p:spPr>
          <a:xfrm flipH="1">
            <a:off x="1246724" y="6147275"/>
            <a:ext cx="0" cy="539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D6135-D585-B0C7-0B18-DD6848134F83}"/>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560D7522-A4E5-A145-7404-E1876DB3A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33" name="Rectangle 32">
            <a:extLst>
              <a:ext uri="{FF2B5EF4-FFF2-40B4-BE49-F238E27FC236}">
                <a16:creationId xmlns:a16="http://schemas.microsoft.com/office/drawing/2014/main" id="{F0C6EA53-58F0-68E0-9937-7505517C087B}"/>
              </a:ext>
            </a:extLst>
          </p:cNvPr>
          <p:cNvSpPr/>
          <p:nvPr/>
        </p:nvSpPr>
        <p:spPr>
          <a:xfrm>
            <a:off x="105949" y="118533"/>
            <a:ext cx="8897112" cy="5879592"/>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36" name="Google Shape;170;g315ab84ec27_0_0">
            <a:extLst>
              <a:ext uri="{FF2B5EF4-FFF2-40B4-BE49-F238E27FC236}">
                <a16:creationId xmlns:a16="http://schemas.microsoft.com/office/drawing/2014/main" id="{686DC159-050A-D80C-A95A-17524C7AF328}"/>
              </a:ext>
            </a:extLst>
          </p:cNvPr>
          <p:cNvPicPr preferRelativeResize="0"/>
          <p:nvPr/>
        </p:nvPicPr>
        <p:blipFill rotWithShape="1">
          <a:blip r:embed="rId3">
            <a:alphaModFix amt="10000"/>
          </a:blip>
          <a:srcRect t="1100" r="616" b="4291"/>
          <a:stretch/>
        </p:blipFill>
        <p:spPr>
          <a:xfrm>
            <a:off x="1544778" y="193363"/>
            <a:ext cx="6019455" cy="5729932"/>
          </a:xfrm>
          <a:prstGeom prst="rect">
            <a:avLst/>
          </a:prstGeom>
          <a:noFill/>
          <a:ln>
            <a:noFill/>
          </a:ln>
        </p:spPr>
      </p:pic>
      <p:sp>
        <p:nvSpPr>
          <p:cNvPr id="23" name="Rectangle: Rounded Corners 22">
            <a:extLst>
              <a:ext uri="{FF2B5EF4-FFF2-40B4-BE49-F238E27FC236}">
                <a16:creationId xmlns:a16="http://schemas.microsoft.com/office/drawing/2014/main" id="{10E77CED-2018-B36A-C04B-BF35A3CF62FF}"/>
              </a:ext>
            </a:extLst>
          </p:cNvPr>
          <p:cNvSpPr/>
          <p:nvPr/>
        </p:nvSpPr>
        <p:spPr>
          <a:xfrm>
            <a:off x="446358" y="2490901"/>
            <a:ext cx="1877778" cy="1743641"/>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A359DD9-5093-2688-8D40-50E81F8B401B}"/>
              </a:ext>
            </a:extLst>
          </p:cNvPr>
          <p:cNvSpPr/>
          <p:nvPr/>
        </p:nvSpPr>
        <p:spPr>
          <a:xfrm>
            <a:off x="2570860" y="2490901"/>
            <a:ext cx="1877778" cy="1743641"/>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B90F6FA1-D1BD-B50A-3933-62DC74B884C5}"/>
              </a:ext>
            </a:extLst>
          </p:cNvPr>
          <p:cNvSpPr/>
          <p:nvPr/>
        </p:nvSpPr>
        <p:spPr>
          <a:xfrm>
            <a:off x="4695362" y="2490901"/>
            <a:ext cx="1877778" cy="1743641"/>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ACC3816-E4BF-3763-614E-31FAFE8427AA}"/>
              </a:ext>
            </a:extLst>
          </p:cNvPr>
          <p:cNvSpPr/>
          <p:nvPr/>
        </p:nvSpPr>
        <p:spPr>
          <a:xfrm>
            <a:off x="6819864" y="2490901"/>
            <a:ext cx="1877778" cy="1743641"/>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4D6C42E-4D13-5295-EF19-A60660EF2065}"/>
              </a:ext>
            </a:extLst>
          </p:cNvPr>
          <p:cNvSpPr/>
          <p:nvPr/>
        </p:nvSpPr>
        <p:spPr>
          <a:xfrm>
            <a:off x="427835" y="2745347"/>
            <a:ext cx="191482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r>
              <a:rPr lang="en-US" sz="1500" b="1" dirty="0">
                <a:solidFill>
                  <a:schemeClr val="tx1"/>
                </a:solidFill>
                <a:latin typeface="Montserrat" panose="00000500000000000000" pitchFamily="2" charset="0"/>
              </a:rPr>
              <a:t>Communication</a:t>
            </a:r>
          </a:p>
        </p:txBody>
      </p:sp>
      <p:sp>
        <p:nvSpPr>
          <p:cNvPr id="9" name="Rectangle 8">
            <a:extLst>
              <a:ext uri="{FF2B5EF4-FFF2-40B4-BE49-F238E27FC236}">
                <a16:creationId xmlns:a16="http://schemas.microsoft.com/office/drawing/2014/main" id="{35B8C334-4145-DE65-A20E-A7E79780DC99}"/>
              </a:ext>
            </a:extLst>
          </p:cNvPr>
          <p:cNvSpPr/>
          <p:nvPr/>
        </p:nvSpPr>
        <p:spPr>
          <a:xfrm>
            <a:off x="565315" y="3121865"/>
            <a:ext cx="163986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46">
              <a:defRPr/>
            </a:pPr>
            <a:r>
              <a:rPr lang="en-US" sz="1200" dirty="0">
                <a:solidFill>
                  <a:schemeClr val="tx1"/>
                </a:solidFill>
                <a:latin typeface="Montserrat" panose="00000500000000000000" pitchFamily="2" charset="0"/>
              </a:rPr>
              <a:t>Email / Call / Text /  WhatsApp / Carrier Pigeon</a:t>
            </a:r>
          </a:p>
        </p:txBody>
      </p:sp>
      <p:sp>
        <p:nvSpPr>
          <p:cNvPr id="14" name="Rectangle 13">
            <a:extLst>
              <a:ext uri="{FF2B5EF4-FFF2-40B4-BE49-F238E27FC236}">
                <a16:creationId xmlns:a16="http://schemas.microsoft.com/office/drawing/2014/main" id="{37233A41-ADDA-E220-6091-FD93239F95C3}"/>
              </a:ext>
            </a:extLst>
          </p:cNvPr>
          <p:cNvSpPr/>
          <p:nvPr/>
        </p:nvSpPr>
        <p:spPr>
          <a:xfrm>
            <a:off x="2552337" y="2745347"/>
            <a:ext cx="191482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r>
              <a:rPr lang="en-US" sz="1500" b="1" dirty="0">
                <a:solidFill>
                  <a:schemeClr val="tx1"/>
                </a:solidFill>
                <a:latin typeface="Montserrat" panose="00000500000000000000" pitchFamily="2" charset="0"/>
              </a:rPr>
              <a:t>Data</a:t>
            </a:r>
          </a:p>
        </p:txBody>
      </p:sp>
      <p:sp>
        <p:nvSpPr>
          <p:cNvPr id="15" name="Rectangle 14">
            <a:extLst>
              <a:ext uri="{FF2B5EF4-FFF2-40B4-BE49-F238E27FC236}">
                <a16:creationId xmlns:a16="http://schemas.microsoft.com/office/drawing/2014/main" id="{05925BF1-B3D0-EABC-95AB-2A6A1DDB53AB}"/>
              </a:ext>
            </a:extLst>
          </p:cNvPr>
          <p:cNvSpPr/>
          <p:nvPr/>
        </p:nvSpPr>
        <p:spPr>
          <a:xfrm>
            <a:off x="4676839" y="2745347"/>
            <a:ext cx="191482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r>
              <a:rPr lang="en-US" sz="1500" b="1" dirty="0">
                <a:solidFill>
                  <a:schemeClr val="tx1"/>
                </a:solidFill>
                <a:latin typeface="Montserrat" panose="00000500000000000000" pitchFamily="2" charset="0"/>
              </a:rPr>
              <a:t>Action</a:t>
            </a:r>
          </a:p>
        </p:txBody>
      </p:sp>
      <p:sp>
        <p:nvSpPr>
          <p:cNvPr id="16" name="Rectangle 15">
            <a:extLst>
              <a:ext uri="{FF2B5EF4-FFF2-40B4-BE49-F238E27FC236}">
                <a16:creationId xmlns:a16="http://schemas.microsoft.com/office/drawing/2014/main" id="{2BEC67F0-F100-2A31-EFD1-8ABD2A4AAA14}"/>
              </a:ext>
            </a:extLst>
          </p:cNvPr>
          <p:cNvSpPr/>
          <p:nvPr/>
        </p:nvSpPr>
        <p:spPr>
          <a:xfrm>
            <a:off x="6801341" y="2745347"/>
            <a:ext cx="191482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r>
              <a:rPr lang="en-US" sz="1500" b="1" dirty="0">
                <a:solidFill>
                  <a:schemeClr val="tx1"/>
                </a:solidFill>
                <a:latin typeface="Montserrat" panose="00000500000000000000" pitchFamily="2" charset="0"/>
              </a:rPr>
              <a:t>Organization</a:t>
            </a:r>
          </a:p>
        </p:txBody>
      </p:sp>
      <p:sp>
        <p:nvSpPr>
          <p:cNvPr id="17" name="Rectangle 16">
            <a:extLst>
              <a:ext uri="{FF2B5EF4-FFF2-40B4-BE49-F238E27FC236}">
                <a16:creationId xmlns:a16="http://schemas.microsoft.com/office/drawing/2014/main" id="{A63383E8-E019-CDD1-6403-5015B978999E}"/>
              </a:ext>
            </a:extLst>
          </p:cNvPr>
          <p:cNvSpPr/>
          <p:nvPr/>
        </p:nvSpPr>
        <p:spPr>
          <a:xfrm>
            <a:off x="2689817" y="3121865"/>
            <a:ext cx="163986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46">
              <a:defRPr/>
            </a:pPr>
            <a:r>
              <a:rPr lang="en-US" sz="1200" dirty="0">
                <a:solidFill>
                  <a:schemeClr val="tx1"/>
                </a:solidFill>
                <a:latin typeface="Montserrat" panose="00000500000000000000" pitchFamily="2" charset="0"/>
              </a:rPr>
              <a:t>What is this Communication saying and what’s important in it?</a:t>
            </a:r>
          </a:p>
        </p:txBody>
      </p:sp>
      <p:sp>
        <p:nvSpPr>
          <p:cNvPr id="18" name="Rectangle 17">
            <a:extLst>
              <a:ext uri="{FF2B5EF4-FFF2-40B4-BE49-F238E27FC236}">
                <a16:creationId xmlns:a16="http://schemas.microsoft.com/office/drawing/2014/main" id="{F3E27061-6CB0-C8FE-2A67-3EADDA06F0A4}"/>
              </a:ext>
            </a:extLst>
          </p:cNvPr>
          <p:cNvSpPr/>
          <p:nvPr/>
        </p:nvSpPr>
        <p:spPr>
          <a:xfrm>
            <a:off x="4814319" y="3121865"/>
            <a:ext cx="163986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46">
              <a:defRPr/>
            </a:pPr>
            <a:r>
              <a:rPr lang="en-US" sz="1200" dirty="0">
                <a:solidFill>
                  <a:schemeClr val="tx1"/>
                </a:solidFill>
                <a:latin typeface="Montserrat" panose="00000500000000000000" pitchFamily="2" charset="0"/>
              </a:rPr>
              <a:t>What do I do with that Information and when do I need to do it?</a:t>
            </a:r>
          </a:p>
        </p:txBody>
      </p:sp>
      <p:sp>
        <p:nvSpPr>
          <p:cNvPr id="19" name="Rectangle 18">
            <a:extLst>
              <a:ext uri="{FF2B5EF4-FFF2-40B4-BE49-F238E27FC236}">
                <a16:creationId xmlns:a16="http://schemas.microsoft.com/office/drawing/2014/main" id="{6466DDD5-C75D-34F7-349B-6BFCD2557AA8}"/>
              </a:ext>
            </a:extLst>
          </p:cNvPr>
          <p:cNvSpPr/>
          <p:nvPr/>
        </p:nvSpPr>
        <p:spPr>
          <a:xfrm>
            <a:off x="6938821" y="3121865"/>
            <a:ext cx="163986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46">
              <a:defRPr/>
            </a:pPr>
            <a:r>
              <a:rPr lang="en-US" sz="1200" dirty="0">
                <a:solidFill>
                  <a:schemeClr val="tx1"/>
                </a:solidFill>
                <a:latin typeface="Montserrat" panose="00000500000000000000" pitchFamily="2" charset="0"/>
              </a:rPr>
              <a:t>Where do I action this, and how do I record it in a structured way?</a:t>
            </a:r>
          </a:p>
        </p:txBody>
      </p:sp>
      <p:sp>
        <p:nvSpPr>
          <p:cNvPr id="28" name="Isosceles Triangle 27">
            <a:extLst>
              <a:ext uri="{FF2B5EF4-FFF2-40B4-BE49-F238E27FC236}">
                <a16:creationId xmlns:a16="http://schemas.microsoft.com/office/drawing/2014/main" id="{9FA7A723-AD83-102A-DBCB-BED5571311B2}"/>
              </a:ext>
            </a:extLst>
          </p:cNvPr>
          <p:cNvSpPr/>
          <p:nvPr/>
        </p:nvSpPr>
        <p:spPr>
          <a:xfrm rot="5400000">
            <a:off x="2086651" y="3286155"/>
            <a:ext cx="646325" cy="153133"/>
          </a:xfrm>
          <a:prstGeom prst="triangle">
            <a:avLst/>
          </a:prstGeom>
          <a:solidFill>
            <a:srgbClr val="00D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0FA05792-AFB8-78F4-126C-0941290A20EC}"/>
              </a:ext>
            </a:extLst>
          </p:cNvPr>
          <p:cNvSpPr/>
          <p:nvPr/>
        </p:nvSpPr>
        <p:spPr>
          <a:xfrm rot="5400000">
            <a:off x="6331008" y="3286155"/>
            <a:ext cx="646325" cy="153133"/>
          </a:xfrm>
          <a:prstGeom prst="triangle">
            <a:avLst/>
          </a:prstGeom>
          <a:solidFill>
            <a:srgbClr val="00D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21B1DE71-2A06-8D49-0ED5-AAF3DAF0728B}"/>
              </a:ext>
            </a:extLst>
          </p:cNvPr>
          <p:cNvSpPr/>
          <p:nvPr/>
        </p:nvSpPr>
        <p:spPr>
          <a:xfrm rot="5400000">
            <a:off x="4208830" y="3286155"/>
            <a:ext cx="646325" cy="153133"/>
          </a:xfrm>
          <a:prstGeom prst="triangle">
            <a:avLst/>
          </a:prstGeom>
          <a:solidFill>
            <a:srgbClr val="00D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CA2AF0F-991B-475D-B9DE-AEFEFC6DD52F}"/>
              </a:ext>
            </a:extLst>
          </p:cNvPr>
          <p:cNvSpPr txBox="1"/>
          <p:nvPr/>
        </p:nvSpPr>
        <p:spPr>
          <a:xfrm>
            <a:off x="350940" y="775497"/>
            <a:ext cx="8178228" cy="461665"/>
          </a:xfrm>
          <a:prstGeom prst="rect">
            <a:avLst/>
          </a:prstGeom>
          <a:noFill/>
          <a:ln>
            <a:noFill/>
          </a:ln>
        </p:spPr>
        <p:txBody>
          <a:bodyPr wrap="square" rtlCol="0">
            <a:spAutoFit/>
          </a:bodyPr>
          <a:lstStyle/>
          <a:p>
            <a:pPr defTabSz="685674">
              <a:defRPr/>
            </a:pPr>
            <a:r>
              <a:rPr lang="en-US" sz="2400" b="1" spc="113" dirty="0">
                <a:solidFill>
                  <a:srgbClr val="FFFFFF"/>
                </a:solidFill>
                <a:latin typeface="Montserrat SemiBold" pitchFamily="2" charset="77"/>
                <a:ea typeface="Roboto" panose="02000000000000000000" pitchFamily="2" charset="0"/>
                <a:cs typeface="Poppins Medium" pitchFamily="2" charset="77"/>
              </a:rPr>
              <a:t>Let’s figure out where AI fits in…</a:t>
            </a:r>
            <a:endParaRPr lang="en-US" sz="2400" b="1" spc="113" dirty="0">
              <a:solidFill>
                <a:srgbClr val="00D8FF"/>
              </a:solidFill>
              <a:latin typeface="Montserrat SemiBold" pitchFamily="2" charset="77"/>
              <a:ea typeface="Roboto" panose="02000000000000000000" pitchFamily="2" charset="0"/>
              <a:cs typeface="Poppins Medium" pitchFamily="2" charset="77"/>
            </a:endParaRPr>
          </a:p>
        </p:txBody>
      </p:sp>
      <p:pic>
        <p:nvPicPr>
          <p:cNvPr id="37" name="Google Shape;176;g315ab84ec27_0_0">
            <a:extLst>
              <a:ext uri="{FF2B5EF4-FFF2-40B4-BE49-F238E27FC236}">
                <a16:creationId xmlns:a16="http://schemas.microsoft.com/office/drawing/2014/main" id="{93E6B18A-D95A-D835-B2FE-1D3F5C3374BC}"/>
              </a:ext>
            </a:extLst>
          </p:cNvPr>
          <p:cNvPicPr preferRelativeResize="0"/>
          <p:nvPr/>
        </p:nvPicPr>
        <p:blipFill rotWithShape="1">
          <a:blip r:embed="rId4">
            <a:alphaModFix/>
          </a:blip>
          <a:srcRect/>
          <a:stretch/>
        </p:blipFill>
        <p:spPr>
          <a:xfrm>
            <a:off x="1376438" y="6165055"/>
            <a:ext cx="990600" cy="503787"/>
          </a:xfrm>
          <a:prstGeom prst="rect">
            <a:avLst/>
          </a:prstGeom>
          <a:noFill/>
          <a:ln>
            <a:noFill/>
          </a:ln>
        </p:spPr>
      </p:pic>
      <p:cxnSp>
        <p:nvCxnSpPr>
          <p:cNvPr id="38" name="Straight Connector 37">
            <a:extLst>
              <a:ext uri="{FF2B5EF4-FFF2-40B4-BE49-F238E27FC236}">
                <a16:creationId xmlns:a16="http://schemas.microsoft.com/office/drawing/2014/main" id="{F95C7FD5-72AD-F8CB-A9F6-841515F1E686}"/>
              </a:ext>
            </a:extLst>
          </p:cNvPr>
          <p:cNvCxnSpPr>
            <a:cxnSpLocks/>
          </p:cNvCxnSpPr>
          <p:nvPr/>
        </p:nvCxnSpPr>
        <p:spPr>
          <a:xfrm flipH="1">
            <a:off x="1246724" y="6147275"/>
            <a:ext cx="0" cy="539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20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CC1B7-7B82-D310-10BA-666FE68EFB9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E5361C7-6FE1-2BC9-08D9-875A85494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pic>
        <p:nvPicPr>
          <p:cNvPr id="88" name="Google Shape;170;g315ab84ec27_0_0">
            <a:extLst>
              <a:ext uri="{FF2B5EF4-FFF2-40B4-BE49-F238E27FC236}">
                <a16:creationId xmlns:a16="http://schemas.microsoft.com/office/drawing/2014/main" id="{3E2B0B5F-20D1-E782-9851-51756B6F9F0A}"/>
              </a:ext>
            </a:extLst>
          </p:cNvPr>
          <p:cNvPicPr preferRelativeResize="0"/>
          <p:nvPr/>
        </p:nvPicPr>
        <p:blipFill rotWithShape="1">
          <a:blip r:embed="rId3">
            <a:alphaModFix amt="10000"/>
          </a:blip>
          <a:srcRect t="1100" r="616" b="4291"/>
          <a:stretch/>
        </p:blipFill>
        <p:spPr>
          <a:xfrm>
            <a:off x="1544778" y="193363"/>
            <a:ext cx="6019455" cy="5729932"/>
          </a:xfrm>
          <a:prstGeom prst="rect">
            <a:avLst/>
          </a:prstGeom>
          <a:noFill/>
          <a:ln>
            <a:noFill/>
          </a:ln>
        </p:spPr>
      </p:pic>
      <p:sp>
        <p:nvSpPr>
          <p:cNvPr id="23" name="Rectangle: Rounded Corners 22">
            <a:extLst>
              <a:ext uri="{FF2B5EF4-FFF2-40B4-BE49-F238E27FC236}">
                <a16:creationId xmlns:a16="http://schemas.microsoft.com/office/drawing/2014/main" id="{11C41C53-C78D-8248-1C33-1A7304C25100}"/>
              </a:ext>
            </a:extLst>
          </p:cNvPr>
          <p:cNvSpPr/>
          <p:nvPr/>
        </p:nvSpPr>
        <p:spPr>
          <a:xfrm>
            <a:off x="446358" y="2490901"/>
            <a:ext cx="1877778" cy="1743641"/>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FE8457AA-7FBF-E9CE-73D9-7226CFC0300C}"/>
              </a:ext>
            </a:extLst>
          </p:cNvPr>
          <p:cNvSpPr/>
          <p:nvPr/>
        </p:nvSpPr>
        <p:spPr>
          <a:xfrm>
            <a:off x="2570860" y="2490901"/>
            <a:ext cx="1877778" cy="1743641"/>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C22B8C-5500-962B-F19D-8AD08FB2D4D4}"/>
              </a:ext>
            </a:extLst>
          </p:cNvPr>
          <p:cNvSpPr/>
          <p:nvPr/>
        </p:nvSpPr>
        <p:spPr>
          <a:xfrm>
            <a:off x="427835" y="2745347"/>
            <a:ext cx="191482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r>
              <a:rPr lang="en-US" sz="1500" b="1" dirty="0">
                <a:solidFill>
                  <a:schemeClr val="tx1"/>
                </a:solidFill>
                <a:latin typeface="Montserrat" panose="00000500000000000000" pitchFamily="2" charset="0"/>
              </a:rPr>
              <a:t>Communication</a:t>
            </a:r>
          </a:p>
        </p:txBody>
      </p:sp>
      <p:sp>
        <p:nvSpPr>
          <p:cNvPr id="9" name="Rectangle 8">
            <a:extLst>
              <a:ext uri="{FF2B5EF4-FFF2-40B4-BE49-F238E27FC236}">
                <a16:creationId xmlns:a16="http://schemas.microsoft.com/office/drawing/2014/main" id="{B94250CD-C9E0-67CE-9BA3-2E1184FEAC65}"/>
              </a:ext>
            </a:extLst>
          </p:cNvPr>
          <p:cNvSpPr/>
          <p:nvPr/>
        </p:nvSpPr>
        <p:spPr>
          <a:xfrm>
            <a:off x="565315" y="3121865"/>
            <a:ext cx="163986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46">
              <a:defRPr/>
            </a:pPr>
            <a:r>
              <a:rPr lang="en-US" sz="1200" dirty="0">
                <a:solidFill>
                  <a:schemeClr val="tx1"/>
                </a:solidFill>
                <a:latin typeface="Montserrat" panose="00000500000000000000" pitchFamily="2" charset="0"/>
              </a:rPr>
              <a:t>Email / Call / Text /  WhatsApp / Carrier Pigeon</a:t>
            </a:r>
          </a:p>
        </p:txBody>
      </p:sp>
      <p:sp>
        <p:nvSpPr>
          <p:cNvPr id="14" name="Rectangle 13">
            <a:extLst>
              <a:ext uri="{FF2B5EF4-FFF2-40B4-BE49-F238E27FC236}">
                <a16:creationId xmlns:a16="http://schemas.microsoft.com/office/drawing/2014/main" id="{766AD52E-F776-4691-606E-477F36CA1EA7}"/>
              </a:ext>
            </a:extLst>
          </p:cNvPr>
          <p:cNvSpPr/>
          <p:nvPr/>
        </p:nvSpPr>
        <p:spPr>
          <a:xfrm>
            <a:off x="2552337" y="2745347"/>
            <a:ext cx="191482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r>
              <a:rPr lang="en-US" sz="1500" b="1" dirty="0">
                <a:solidFill>
                  <a:schemeClr val="tx1"/>
                </a:solidFill>
                <a:latin typeface="Montserrat" panose="00000500000000000000" pitchFamily="2" charset="0"/>
              </a:rPr>
              <a:t>Data</a:t>
            </a:r>
          </a:p>
        </p:txBody>
      </p:sp>
      <p:sp>
        <p:nvSpPr>
          <p:cNvPr id="17" name="Rectangle 16">
            <a:extLst>
              <a:ext uri="{FF2B5EF4-FFF2-40B4-BE49-F238E27FC236}">
                <a16:creationId xmlns:a16="http://schemas.microsoft.com/office/drawing/2014/main" id="{11F36FB8-F68F-7EB5-9E28-D950F1AEA0B8}"/>
              </a:ext>
            </a:extLst>
          </p:cNvPr>
          <p:cNvSpPr/>
          <p:nvPr/>
        </p:nvSpPr>
        <p:spPr>
          <a:xfrm>
            <a:off x="2689817" y="3121865"/>
            <a:ext cx="163986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46">
              <a:defRPr/>
            </a:pPr>
            <a:r>
              <a:rPr lang="en-US" sz="1200" dirty="0">
                <a:solidFill>
                  <a:schemeClr val="tx1"/>
                </a:solidFill>
                <a:latin typeface="Montserrat" panose="00000500000000000000" pitchFamily="2" charset="0"/>
              </a:rPr>
              <a:t>What is this Communication saying and what’s important in it?</a:t>
            </a:r>
          </a:p>
        </p:txBody>
      </p:sp>
      <p:sp>
        <p:nvSpPr>
          <p:cNvPr id="28" name="Isosceles Triangle 27">
            <a:extLst>
              <a:ext uri="{FF2B5EF4-FFF2-40B4-BE49-F238E27FC236}">
                <a16:creationId xmlns:a16="http://schemas.microsoft.com/office/drawing/2014/main" id="{6ABDC3BA-17D4-53A7-E41B-C9FFF8410EE6}"/>
              </a:ext>
            </a:extLst>
          </p:cNvPr>
          <p:cNvSpPr/>
          <p:nvPr/>
        </p:nvSpPr>
        <p:spPr>
          <a:xfrm rot="5400000">
            <a:off x="2086651" y="3286155"/>
            <a:ext cx="646325" cy="153133"/>
          </a:xfrm>
          <a:prstGeom prst="triangle">
            <a:avLst/>
          </a:prstGeom>
          <a:solidFill>
            <a:srgbClr val="00D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18234179-BCCE-FA76-849C-2F2243971253}"/>
              </a:ext>
            </a:extLst>
          </p:cNvPr>
          <p:cNvSpPr/>
          <p:nvPr/>
        </p:nvSpPr>
        <p:spPr>
          <a:xfrm rot="5400000">
            <a:off x="4208830" y="3286155"/>
            <a:ext cx="646325" cy="153133"/>
          </a:xfrm>
          <a:prstGeom prst="triangle">
            <a:avLst/>
          </a:prstGeom>
          <a:solidFill>
            <a:srgbClr val="00D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ctor: Curved 21">
            <a:extLst>
              <a:ext uri="{FF2B5EF4-FFF2-40B4-BE49-F238E27FC236}">
                <a16:creationId xmlns:a16="http://schemas.microsoft.com/office/drawing/2014/main" id="{274D7F5D-3ABF-6368-1A41-767C8683BB60}"/>
              </a:ext>
            </a:extLst>
          </p:cNvPr>
          <p:cNvCxnSpPr>
            <a:stCxn id="30" idx="0"/>
            <a:endCxn id="26" idx="1"/>
          </p:cNvCxnSpPr>
          <p:nvPr/>
        </p:nvCxnSpPr>
        <p:spPr>
          <a:xfrm flipV="1">
            <a:off x="4608559" y="1223666"/>
            <a:ext cx="1696299" cy="2139056"/>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55D1D666-2A95-DD54-B74D-99A6DCBA3189}"/>
              </a:ext>
            </a:extLst>
          </p:cNvPr>
          <p:cNvCxnSpPr>
            <a:cxnSpLocks/>
            <a:stCxn id="30" idx="1"/>
            <a:endCxn id="20" idx="2"/>
          </p:cNvCxnSpPr>
          <p:nvPr/>
        </p:nvCxnSpPr>
        <p:spPr>
          <a:xfrm rot="5400000" flipH="1" flipV="1">
            <a:off x="5070829" y="483655"/>
            <a:ext cx="2178649" cy="325632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85C443CA-732C-695F-2307-4714D5DB1A7A}"/>
              </a:ext>
            </a:extLst>
          </p:cNvPr>
          <p:cNvCxnSpPr>
            <a:cxnSpLocks/>
            <a:stCxn id="30" idx="0"/>
            <a:endCxn id="2" idx="1"/>
          </p:cNvCxnSpPr>
          <p:nvPr/>
        </p:nvCxnSpPr>
        <p:spPr>
          <a:xfrm flipV="1">
            <a:off x="4608559" y="1592968"/>
            <a:ext cx="2140084" cy="176975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5904145F-3155-503A-9B9C-8A858A7A236A}"/>
              </a:ext>
            </a:extLst>
          </p:cNvPr>
          <p:cNvCxnSpPr>
            <a:cxnSpLocks/>
            <a:stCxn id="30" idx="1"/>
            <a:endCxn id="3" idx="2"/>
          </p:cNvCxnSpPr>
          <p:nvPr/>
        </p:nvCxnSpPr>
        <p:spPr>
          <a:xfrm rot="5400000" flipH="1" flipV="1">
            <a:off x="4777408" y="1957814"/>
            <a:ext cx="997910" cy="148874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918824E2-4F76-B1DE-B0E4-DC5B8DBFBF79}"/>
              </a:ext>
            </a:extLst>
          </p:cNvPr>
          <p:cNvCxnSpPr>
            <a:cxnSpLocks/>
            <a:stCxn id="30" idx="1"/>
            <a:endCxn id="5" idx="1"/>
          </p:cNvCxnSpPr>
          <p:nvPr/>
        </p:nvCxnSpPr>
        <p:spPr>
          <a:xfrm rot="5400000" flipH="1" flipV="1">
            <a:off x="5206359" y="1691427"/>
            <a:ext cx="835346" cy="218408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or: Curved 42">
            <a:extLst>
              <a:ext uri="{FF2B5EF4-FFF2-40B4-BE49-F238E27FC236}">
                <a16:creationId xmlns:a16="http://schemas.microsoft.com/office/drawing/2014/main" id="{4B90D12A-6DA5-B1C5-BD62-AABA1A2E40AD}"/>
              </a:ext>
            </a:extLst>
          </p:cNvPr>
          <p:cNvCxnSpPr>
            <a:cxnSpLocks/>
            <a:stCxn id="30" idx="0"/>
            <a:endCxn id="4" idx="1"/>
          </p:cNvCxnSpPr>
          <p:nvPr/>
        </p:nvCxnSpPr>
        <p:spPr>
          <a:xfrm>
            <a:off x="4608559" y="3362722"/>
            <a:ext cx="597136" cy="12618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BAD2EDC1-1569-4FD2-CE42-A0E72102D656}"/>
              </a:ext>
            </a:extLst>
          </p:cNvPr>
          <p:cNvCxnSpPr>
            <a:cxnSpLocks/>
            <a:stCxn id="30" idx="1"/>
            <a:endCxn id="7" idx="1"/>
          </p:cNvCxnSpPr>
          <p:nvPr/>
        </p:nvCxnSpPr>
        <p:spPr>
          <a:xfrm rot="16200000" flipH="1">
            <a:off x="4259427" y="3473705"/>
            <a:ext cx="1031780" cy="486651"/>
          </a:xfrm>
          <a:prstGeom prst="curvedConnector4">
            <a:avLst>
              <a:gd name="adj1" fmla="val -22156"/>
              <a:gd name="adj2" fmla="val 8320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or: Curved 48">
            <a:extLst>
              <a:ext uri="{FF2B5EF4-FFF2-40B4-BE49-F238E27FC236}">
                <a16:creationId xmlns:a16="http://schemas.microsoft.com/office/drawing/2014/main" id="{458A716A-AD48-2812-8F06-4CC35C9FB2C7}"/>
              </a:ext>
            </a:extLst>
          </p:cNvPr>
          <p:cNvCxnSpPr>
            <a:cxnSpLocks/>
            <a:stCxn id="30" idx="5"/>
            <a:endCxn id="8" idx="1"/>
          </p:cNvCxnSpPr>
          <p:nvPr/>
        </p:nvCxnSpPr>
        <p:spPr>
          <a:xfrm rot="16200000" flipH="1">
            <a:off x="5418194" y="2638101"/>
            <a:ext cx="387143" cy="215954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or: Curved 51">
            <a:extLst>
              <a:ext uri="{FF2B5EF4-FFF2-40B4-BE49-F238E27FC236}">
                <a16:creationId xmlns:a16="http://schemas.microsoft.com/office/drawing/2014/main" id="{3CDCF36F-6604-7A14-63C9-78EE3D65A24B}"/>
              </a:ext>
            </a:extLst>
          </p:cNvPr>
          <p:cNvCxnSpPr>
            <a:cxnSpLocks/>
            <a:stCxn id="30" idx="5"/>
            <a:endCxn id="13" idx="1"/>
          </p:cNvCxnSpPr>
          <p:nvPr/>
        </p:nvCxnSpPr>
        <p:spPr>
          <a:xfrm rot="16200000" flipH="1">
            <a:off x="4536731" y="3519563"/>
            <a:ext cx="1932796" cy="194227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F10AD018-D3AB-352F-9B61-1EB78A752524}"/>
              </a:ext>
            </a:extLst>
          </p:cNvPr>
          <p:cNvCxnSpPr>
            <a:cxnSpLocks/>
            <a:stCxn id="30" idx="5"/>
            <a:endCxn id="12" idx="0"/>
          </p:cNvCxnSpPr>
          <p:nvPr/>
        </p:nvCxnSpPr>
        <p:spPr>
          <a:xfrm rot="16200000" flipH="1">
            <a:off x="4049459" y="4006835"/>
            <a:ext cx="1994293" cy="1029227"/>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ctor: Curved 58">
            <a:extLst>
              <a:ext uri="{FF2B5EF4-FFF2-40B4-BE49-F238E27FC236}">
                <a16:creationId xmlns:a16="http://schemas.microsoft.com/office/drawing/2014/main" id="{67517A96-DDE2-E9FA-6649-9303824B722E}"/>
              </a:ext>
            </a:extLst>
          </p:cNvPr>
          <p:cNvCxnSpPr>
            <a:cxnSpLocks/>
            <a:stCxn id="30" idx="5"/>
            <a:endCxn id="10" idx="0"/>
          </p:cNvCxnSpPr>
          <p:nvPr/>
        </p:nvCxnSpPr>
        <p:spPr>
          <a:xfrm rot="16200000" flipH="1">
            <a:off x="4594750" y="3461544"/>
            <a:ext cx="1250280" cy="1375797"/>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nector: Curved 61">
            <a:extLst>
              <a:ext uri="{FF2B5EF4-FFF2-40B4-BE49-F238E27FC236}">
                <a16:creationId xmlns:a16="http://schemas.microsoft.com/office/drawing/2014/main" id="{B0173947-7B46-7116-5DB4-A113597AC387}"/>
              </a:ext>
            </a:extLst>
          </p:cNvPr>
          <p:cNvCxnSpPr>
            <a:cxnSpLocks/>
            <a:stCxn id="30" idx="0"/>
            <a:endCxn id="11" idx="1"/>
          </p:cNvCxnSpPr>
          <p:nvPr/>
        </p:nvCxnSpPr>
        <p:spPr>
          <a:xfrm>
            <a:off x="4608559" y="3362722"/>
            <a:ext cx="2047606" cy="132155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547F8CA6-8712-1593-4EF8-DE8B0710B4FF}"/>
              </a:ext>
            </a:extLst>
          </p:cNvPr>
          <p:cNvSpPr/>
          <p:nvPr/>
        </p:nvSpPr>
        <p:spPr>
          <a:xfrm>
            <a:off x="6304858" y="1021316"/>
            <a:ext cx="2238838" cy="404699"/>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Quotes</a:t>
            </a:r>
          </a:p>
        </p:txBody>
      </p:sp>
      <p:sp>
        <p:nvSpPr>
          <p:cNvPr id="2" name="Rectangle: Rounded Corners 1">
            <a:extLst>
              <a:ext uri="{FF2B5EF4-FFF2-40B4-BE49-F238E27FC236}">
                <a16:creationId xmlns:a16="http://schemas.microsoft.com/office/drawing/2014/main" id="{A2604E6A-8FD3-9EB2-31CA-CF3ED0EDF163}"/>
              </a:ext>
            </a:extLst>
          </p:cNvPr>
          <p:cNvSpPr/>
          <p:nvPr/>
        </p:nvSpPr>
        <p:spPr>
          <a:xfrm>
            <a:off x="6748643" y="1390618"/>
            <a:ext cx="2238838" cy="404699"/>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Bookings</a:t>
            </a:r>
          </a:p>
        </p:txBody>
      </p:sp>
      <p:sp>
        <p:nvSpPr>
          <p:cNvPr id="3" name="Rectangle: Rounded Corners 2">
            <a:extLst>
              <a:ext uri="{FF2B5EF4-FFF2-40B4-BE49-F238E27FC236}">
                <a16:creationId xmlns:a16="http://schemas.microsoft.com/office/drawing/2014/main" id="{67FEE343-2D88-3DBE-32AF-DD87E8837518}"/>
              </a:ext>
            </a:extLst>
          </p:cNvPr>
          <p:cNvSpPr/>
          <p:nvPr/>
        </p:nvSpPr>
        <p:spPr>
          <a:xfrm>
            <a:off x="4901315" y="1798531"/>
            <a:ext cx="2238838" cy="404699"/>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Exports</a:t>
            </a:r>
          </a:p>
        </p:txBody>
      </p:sp>
      <p:sp>
        <p:nvSpPr>
          <p:cNvPr id="7" name="Rectangle: Rounded Corners 6">
            <a:extLst>
              <a:ext uri="{FF2B5EF4-FFF2-40B4-BE49-F238E27FC236}">
                <a16:creationId xmlns:a16="http://schemas.microsoft.com/office/drawing/2014/main" id="{760B54C2-5A63-0796-9483-E56F03353476}"/>
              </a:ext>
            </a:extLst>
          </p:cNvPr>
          <p:cNvSpPr/>
          <p:nvPr/>
        </p:nvSpPr>
        <p:spPr>
          <a:xfrm>
            <a:off x="5018643" y="4030570"/>
            <a:ext cx="2238838" cy="404699"/>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Delays</a:t>
            </a:r>
          </a:p>
        </p:txBody>
      </p:sp>
      <p:sp>
        <p:nvSpPr>
          <p:cNvPr id="8" name="Rectangle: Rounded Corners 7">
            <a:extLst>
              <a:ext uri="{FF2B5EF4-FFF2-40B4-BE49-F238E27FC236}">
                <a16:creationId xmlns:a16="http://schemas.microsoft.com/office/drawing/2014/main" id="{6135C428-E3C5-B411-3782-9ACA6B575D6E}"/>
              </a:ext>
            </a:extLst>
          </p:cNvPr>
          <p:cNvSpPr/>
          <p:nvPr/>
        </p:nvSpPr>
        <p:spPr>
          <a:xfrm>
            <a:off x="6691538" y="3709096"/>
            <a:ext cx="2238838" cy="404699"/>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Classification</a:t>
            </a:r>
          </a:p>
        </p:txBody>
      </p:sp>
      <p:sp>
        <p:nvSpPr>
          <p:cNvPr id="10" name="Rectangle: Rounded Corners 9">
            <a:extLst>
              <a:ext uri="{FF2B5EF4-FFF2-40B4-BE49-F238E27FC236}">
                <a16:creationId xmlns:a16="http://schemas.microsoft.com/office/drawing/2014/main" id="{EBC13B8E-C00B-89C9-4003-B1317339D3B8}"/>
              </a:ext>
            </a:extLst>
          </p:cNvPr>
          <p:cNvSpPr/>
          <p:nvPr/>
        </p:nvSpPr>
        <p:spPr>
          <a:xfrm>
            <a:off x="4788370" y="4774583"/>
            <a:ext cx="2238838" cy="404699"/>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Drayage</a:t>
            </a:r>
          </a:p>
        </p:txBody>
      </p:sp>
      <p:sp>
        <p:nvSpPr>
          <p:cNvPr id="11" name="Rectangle: Rounded Corners 10">
            <a:extLst>
              <a:ext uri="{FF2B5EF4-FFF2-40B4-BE49-F238E27FC236}">
                <a16:creationId xmlns:a16="http://schemas.microsoft.com/office/drawing/2014/main" id="{8439BC68-CD47-A0C2-5F25-00DE787E5AFD}"/>
              </a:ext>
            </a:extLst>
          </p:cNvPr>
          <p:cNvSpPr/>
          <p:nvPr/>
        </p:nvSpPr>
        <p:spPr>
          <a:xfrm>
            <a:off x="6656165" y="4481922"/>
            <a:ext cx="2238838" cy="404699"/>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Payables</a:t>
            </a:r>
          </a:p>
        </p:txBody>
      </p:sp>
      <p:sp>
        <p:nvSpPr>
          <p:cNvPr id="12" name="Rectangle: Rounded Corners 11">
            <a:extLst>
              <a:ext uri="{FF2B5EF4-FFF2-40B4-BE49-F238E27FC236}">
                <a16:creationId xmlns:a16="http://schemas.microsoft.com/office/drawing/2014/main" id="{70E52623-ED27-6D45-DADE-6EF274C312C8}"/>
              </a:ext>
            </a:extLst>
          </p:cNvPr>
          <p:cNvSpPr/>
          <p:nvPr/>
        </p:nvSpPr>
        <p:spPr>
          <a:xfrm>
            <a:off x="4441800" y="5518596"/>
            <a:ext cx="2238838" cy="404699"/>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Requests</a:t>
            </a:r>
          </a:p>
        </p:txBody>
      </p:sp>
      <p:sp>
        <p:nvSpPr>
          <p:cNvPr id="13" name="Rectangle: Rounded Corners 12">
            <a:extLst>
              <a:ext uri="{FF2B5EF4-FFF2-40B4-BE49-F238E27FC236}">
                <a16:creationId xmlns:a16="http://schemas.microsoft.com/office/drawing/2014/main" id="{61B13994-D4AB-0416-7FE0-D0D5B21727E0}"/>
              </a:ext>
            </a:extLst>
          </p:cNvPr>
          <p:cNvSpPr/>
          <p:nvPr/>
        </p:nvSpPr>
        <p:spPr>
          <a:xfrm>
            <a:off x="6474267" y="5254749"/>
            <a:ext cx="2238838" cy="404699"/>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Confirmations</a:t>
            </a:r>
          </a:p>
        </p:txBody>
      </p:sp>
      <p:sp>
        <p:nvSpPr>
          <p:cNvPr id="20" name="Rectangle: Rounded Corners 19">
            <a:extLst>
              <a:ext uri="{FF2B5EF4-FFF2-40B4-BE49-F238E27FC236}">
                <a16:creationId xmlns:a16="http://schemas.microsoft.com/office/drawing/2014/main" id="{2ED7CF3E-9A55-5563-477E-2F424C0631B4}"/>
              </a:ext>
            </a:extLst>
          </p:cNvPr>
          <p:cNvSpPr/>
          <p:nvPr/>
        </p:nvSpPr>
        <p:spPr>
          <a:xfrm>
            <a:off x="6668896" y="617792"/>
            <a:ext cx="2238838" cy="404699"/>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Orders</a:t>
            </a:r>
          </a:p>
        </p:txBody>
      </p:sp>
      <p:sp>
        <p:nvSpPr>
          <p:cNvPr id="67" name="TextBox 66">
            <a:extLst>
              <a:ext uri="{FF2B5EF4-FFF2-40B4-BE49-F238E27FC236}">
                <a16:creationId xmlns:a16="http://schemas.microsoft.com/office/drawing/2014/main" id="{5091B2E0-C0BB-F961-641C-8B336C426625}"/>
              </a:ext>
            </a:extLst>
          </p:cNvPr>
          <p:cNvSpPr txBox="1"/>
          <p:nvPr/>
        </p:nvSpPr>
        <p:spPr>
          <a:xfrm>
            <a:off x="350940" y="775497"/>
            <a:ext cx="5821260" cy="461665"/>
          </a:xfrm>
          <a:prstGeom prst="rect">
            <a:avLst/>
          </a:prstGeom>
          <a:noFill/>
          <a:ln>
            <a:noFill/>
          </a:ln>
        </p:spPr>
        <p:txBody>
          <a:bodyPr wrap="square" rtlCol="0">
            <a:spAutoFit/>
          </a:bodyPr>
          <a:lstStyle/>
          <a:p>
            <a:pPr defTabSz="685674">
              <a:defRPr/>
            </a:pPr>
            <a:r>
              <a:rPr lang="en-US" sz="2400" b="1" spc="113" dirty="0">
                <a:latin typeface="Montserrat SemiBold" pitchFamily="2" charset="77"/>
                <a:ea typeface="Roboto" panose="02000000000000000000" pitchFamily="2" charset="0"/>
                <a:cs typeface="Poppins Medium" pitchFamily="2" charset="77"/>
              </a:rPr>
              <a:t>Let’s figure out where AI fits in…</a:t>
            </a:r>
          </a:p>
        </p:txBody>
      </p:sp>
      <p:cxnSp>
        <p:nvCxnSpPr>
          <p:cNvPr id="82" name="Connector: Curved 81">
            <a:extLst>
              <a:ext uri="{FF2B5EF4-FFF2-40B4-BE49-F238E27FC236}">
                <a16:creationId xmlns:a16="http://schemas.microsoft.com/office/drawing/2014/main" id="{38F446E0-0102-00D7-19FA-DB3842179408}"/>
              </a:ext>
            </a:extLst>
          </p:cNvPr>
          <p:cNvCxnSpPr>
            <a:cxnSpLocks/>
            <a:stCxn id="30" idx="5"/>
            <a:endCxn id="81" idx="1"/>
          </p:cNvCxnSpPr>
          <p:nvPr/>
        </p:nvCxnSpPr>
        <p:spPr>
          <a:xfrm rot="5400000" flipH="1" flipV="1">
            <a:off x="5431190" y="2239421"/>
            <a:ext cx="385683" cy="2184081"/>
          </a:xfrm>
          <a:prstGeom prst="curvedConnector4">
            <a:avLst>
              <a:gd name="adj1" fmla="val -59271"/>
              <a:gd name="adj2" fmla="val 57398"/>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Rectangle: Rounded Corners 88">
            <a:extLst>
              <a:ext uri="{FF2B5EF4-FFF2-40B4-BE49-F238E27FC236}">
                <a16:creationId xmlns:a16="http://schemas.microsoft.com/office/drawing/2014/main" id="{4BEC8788-7B07-8BBE-F1CE-A7DEB86CFD94}"/>
              </a:ext>
            </a:extLst>
          </p:cNvPr>
          <p:cNvSpPr/>
          <p:nvPr/>
        </p:nvSpPr>
        <p:spPr>
          <a:xfrm>
            <a:off x="5244657" y="2542544"/>
            <a:ext cx="2238838" cy="404699"/>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Executive Orders</a:t>
            </a:r>
          </a:p>
        </p:txBody>
      </p:sp>
      <p:cxnSp>
        <p:nvCxnSpPr>
          <p:cNvPr id="90" name="Connector: Curved 89">
            <a:extLst>
              <a:ext uri="{FF2B5EF4-FFF2-40B4-BE49-F238E27FC236}">
                <a16:creationId xmlns:a16="http://schemas.microsoft.com/office/drawing/2014/main" id="{C4CA2509-D28E-FA27-E35D-D5798C6057A5}"/>
              </a:ext>
            </a:extLst>
          </p:cNvPr>
          <p:cNvCxnSpPr>
            <a:cxnSpLocks/>
            <a:stCxn id="30" idx="1"/>
            <a:endCxn id="89" idx="2"/>
          </p:cNvCxnSpPr>
          <p:nvPr/>
        </p:nvCxnSpPr>
        <p:spPr>
          <a:xfrm rot="5400000" flipH="1" flipV="1">
            <a:off x="5321086" y="2158150"/>
            <a:ext cx="253897" cy="183208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D00A5439-2260-C85E-32EA-341075325E3F}"/>
              </a:ext>
            </a:extLst>
          </p:cNvPr>
          <p:cNvSpPr/>
          <p:nvPr/>
        </p:nvSpPr>
        <p:spPr>
          <a:xfrm>
            <a:off x="6716073" y="2163444"/>
            <a:ext cx="2238838" cy="404699"/>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Imports</a:t>
            </a:r>
          </a:p>
        </p:txBody>
      </p:sp>
      <p:sp>
        <p:nvSpPr>
          <p:cNvPr id="81" name="Rectangle: Rounded Corners 80">
            <a:extLst>
              <a:ext uri="{FF2B5EF4-FFF2-40B4-BE49-F238E27FC236}">
                <a16:creationId xmlns:a16="http://schemas.microsoft.com/office/drawing/2014/main" id="{8CCE6724-A3BE-E172-EFA6-D67BEDD17FDF}"/>
              </a:ext>
            </a:extLst>
          </p:cNvPr>
          <p:cNvSpPr/>
          <p:nvPr/>
        </p:nvSpPr>
        <p:spPr>
          <a:xfrm>
            <a:off x="6716073" y="2936270"/>
            <a:ext cx="2238838" cy="404699"/>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Demurrage</a:t>
            </a:r>
          </a:p>
        </p:txBody>
      </p:sp>
      <p:pic>
        <p:nvPicPr>
          <p:cNvPr id="97" name="Google Shape;176;g315ab84ec27_0_0">
            <a:extLst>
              <a:ext uri="{FF2B5EF4-FFF2-40B4-BE49-F238E27FC236}">
                <a16:creationId xmlns:a16="http://schemas.microsoft.com/office/drawing/2014/main" id="{D6F74E13-0E5A-DF79-2C1D-781AC1431868}"/>
              </a:ext>
            </a:extLst>
          </p:cNvPr>
          <p:cNvPicPr preferRelativeResize="0"/>
          <p:nvPr/>
        </p:nvPicPr>
        <p:blipFill rotWithShape="1">
          <a:blip r:embed="rId4">
            <a:alphaModFix/>
          </a:blip>
          <a:srcRect/>
          <a:stretch/>
        </p:blipFill>
        <p:spPr>
          <a:xfrm>
            <a:off x="1376438" y="6165055"/>
            <a:ext cx="990600" cy="503787"/>
          </a:xfrm>
          <a:prstGeom prst="rect">
            <a:avLst/>
          </a:prstGeom>
          <a:noFill/>
          <a:ln>
            <a:noFill/>
          </a:ln>
        </p:spPr>
      </p:pic>
      <p:cxnSp>
        <p:nvCxnSpPr>
          <p:cNvPr id="98" name="Straight Connector 97">
            <a:extLst>
              <a:ext uri="{FF2B5EF4-FFF2-40B4-BE49-F238E27FC236}">
                <a16:creationId xmlns:a16="http://schemas.microsoft.com/office/drawing/2014/main" id="{7D376A74-8FE1-8C45-D430-8B8E91F4094F}"/>
              </a:ext>
            </a:extLst>
          </p:cNvPr>
          <p:cNvCxnSpPr>
            <a:cxnSpLocks/>
          </p:cNvCxnSpPr>
          <p:nvPr/>
        </p:nvCxnSpPr>
        <p:spPr>
          <a:xfrm flipH="1">
            <a:off x="1246724" y="6147275"/>
            <a:ext cx="0" cy="539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11F2A190-6EF4-AAD4-7488-97831B9C132D}"/>
              </a:ext>
            </a:extLst>
          </p:cNvPr>
          <p:cNvSpPr/>
          <p:nvPr/>
        </p:nvSpPr>
        <p:spPr>
          <a:xfrm>
            <a:off x="5205695" y="3286557"/>
            <a:ext cx="2238838" cy="404699"/>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Compliance</a:t>
            </a:r>
          </a:p>
        </p:txBody>
      </p:sp>
    </p:spTree>
    <p:extLst>
      <p:ext uri="{BB962C8B-B14F-4D97-AF65-F5344CB8AC3E}">
        <p14:creationId xmlns:p14="http://schemas.microsoft.com/office/powerpoint/2010/main" val="639268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par>
                                <p:cTn id="50" presetID="10"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10"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par>
                                <p:cTn id="64" presetID="10" presetClass="entr" presetSubtype="0"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childTnLst>
                          </p:cTn>
                        </p:par>
                        <p:par>
                          <p:cTn id="67" fill="hold">
                            <p:stCondLst>
                              <p:cond delay="4500"/>
                            </p:stCondLst>
                            <p:childTnLst>
                              <p:par>
                                <p:cTn id="68" presetID="10" presetClass="entr" presetSubtype="0" fill="hold" grpId="0" nodeType="afterEffect">
                                  <p:stCondLst>
                                    <p:cond delay="0"/>
                                  </p:stCondLst>
                                  <p:childTnLst>
                                    <p:set>
                                      <p:cBhvr>
                                        <p:cTn id="69" dur="1" fill="hold">
                                          <p:stCondLst>
                                            <p:cond delay="0"/>
                                          </p:stCondLst>
                                        </p:cTn>
                                        <p:tgtEl>
                                          <p:spTgt spid="81"/>
                                        </p:tgtEl>
                                        <p:attrNameLst>
                                          <p:attrName>style.visibility</p:attrName>
                                        </p:attrNameLst>
                                      </p:cBhvr>
                                      <p:to>
                                        <p:strVal val="visible"/>
                                      </p:to>
                                    </p:set>
                                    <p:animEffect transition="in" filter="fade">
                                      <p:cBhvr>
                                        <p:cTn id="70" dur="500"/>
                                        <p:tgtEl>
                                          <p:spTgt spid="81"/>
                                        </p:tgtEl>
                                      </p:cBhvr>
                                    </p:animEffect>
                                  </p:childTnLst>
                                </p:cTn>
                              </p:par>
                              <p:par>
                                <p:cTn id="71" presetID="10" presetClass="entr" presetSubtype="0" fill="hold" nodeType="with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fade">
                                      <p:cBhvr>
                                        <p:cTn id="73" dur="500"/>
                                        <p:tgtEl>
                                          <p:spTgt spid="82"/>
                                        </p:tgtEl>
                                      </p:cBhvr>
                                    </p:animEffect>
                                  </p:childTnLst>
                                </p:cTn>
                              </p:par>
                            </p:childTnLst>
                          </p:cTn>
                        </p:par>
                        <p:par>
                          <p:cTn id="74" fill="hold">
                            <p:stCondLst>
                              <p:cond delay="5000"/>
                            </p:stCondLst>
                            <p:childTnLst>
                              <p:par>
                                <p:cTn id="75" presetID="10" presetClass="entr" presetSubtype="0"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par>
                                <p:cTn id="78" presetID="10" presetClass="entr" presetSubtype="0" fill="hold" nodeType="with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fade">
                                      <p:cBhvr>
                                        <p:cTn id="80" dur="500"/>
                                        <p:tgtEl>
                                          <p:spTgt spid="59"/>
                                        </p:tgtEl>
                                      </p:cBhvr>
                                    </p:animEffect>
                                  </p:childTnLst>
                                </p:cTn>
                              </p:par>
                            </p:childTnLst>
                          </p:cTn>
                        </p:par>
                        <p:par>
                          <p:cTn id="81" fill="hold">
                            <p:stCondLst>
                              <p:cond delay="5500"/>
                            </p:stCondLst>
                            <p:childTnLst>
                              <p:par>
                                <p:cTn id="82" presetID="10" presetClass="entr" presetSubtype="0" fill="hold" grpId="0" nodeType="after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par>
                          <p:cTn id="88" fill="hold">
                            <p:stCondLst>
                              <p:cond delay="6000"/>
                            </p:stCondLst>
                            <p:childTnLst>
                              <p:par>
                                <p:cTn id="89" presetID="10" presetClass="entr" presetSubtype="0" fill="hold" grpId="0" nodeType="afterEffect">
                                  <p:stCondLst>
                                    <p:cond delay="0"/>
                                  </p:stCondLst>
                                  <p:childTnLst>
                                    <p:set>
                                      <p:cBhvr>
                                        <p:cTn id="90" dur="1" fill="hold">
                                          <p:stCondLst>
                                            <p:cond delay="0"/>
                                          </p:stCondLst>
                                        </p:cTn>
                                        <p:tgtEl>
                                          <p:spTgt spid="89"/>
                                        </p:tgtEl>
                                        <p:attrNameLst>
                                          <p:attrName>style.visibility</p:attrName>
                                        </p:attrNameLst>
                                      </p:cBhvr>
                                      <p:to>
                                        <p:strVal val="visible"/>
                                      </p:to>
                                    </p:set>
                                    <p:animEffect transition="in" filter="fade">
                                      <p:cBhvr>
                                        <p:cTn id="91" dur="500"/>
                                        <p:tgtEl>
                                          <p:spTgt spid="89"/>
                                        </p:tgtEl>
                                      </p:cBhvr>
                                    </p:animEffect>
                                  </p:childTnLst>
                                </p:cTn>
                              </p:par>
                              <p:par>
                                <p:cTn id="92" presetID="10" presetClass="entr" presetSubtype="0" fill="hold" nodeType="withEffect">
                                  <p:stCondLst>
                                    <p:cond delay="0"/>
                                  </p:stCondLst>
                                  <p:childTnLst>
                                    <p:set>
                                      <p:cBhvr>
                                        <p:cTn id="93" dur="1" fill="hold">
                                          <p:stCondLst>
                                            <p:cond delay="0"/>
                                          </p:stCondLst>
                                        </p:cTn>
                                        <p:tgtEl>
                                          <p:spTgt spid="90"/>
                                        </p:tgtEl>
                                        <p:attrNameLst>
                                          <p:attrName>style.visibility</p:attrName>
                                        </p:attrNameLst>
                                      </p:cBhvr>
                                      <p:to>
                                        <p:strVal val="visible"/>
                                      </p:to>
                                    </p:set>
                                    <p:animEffect transition="in" filter="fade">
                                      <p:cBhvr>
                                        <p:cTn id="94" dur="500"/>
                                        <p:tgtEl>
                                          <p:spTgt spid="90"/>
                                        </p:tgtEl>
                                      </p:cBhvr>
                                    </p:animEffect>
                                  </p:childTnLst>
                                </p:cTn>
                              </p:par>
                            </p:childTnLst>
                          </p:cTn>
                        </p:par>
                        <p:par>
                          <p:cTn id="95" fill="hold">
                            <p:stCondLst>
                              <p:cond delay="6500"/>
                            </p:stCondLst>
                            <p:childTnLst>
                              <p:par>
                                <p:cTn id="96" presetID="10" presetClass="entr" presetSubtype="0" fill="hold" grpId="0"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500"/>
                                        <p:tgtEl>
                                          <p:spTgt spid="13"/>
                                        </p:tgtEl>
                                      </p:cBhvr>
                                    </p:animEffect>
                                  </p:childTnLst>
                                </p:cTn>
                              </p:par>
                              <p:par>
                                <p:cTn id="99" presetID="10" presetClass="entr" presetSubtype="0" fill="hold" nodeType="with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fade">
                                      <p:cBhvr>
                                        <p:cTn id="10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animBg="1"/>
      <p:bldP spid="3" grpId="0" animBg="1"/>
      <p:bldP spid="7" grpId="0" animBg="1"/>
      <p:bldP spid="8" grpId="0" animBg="1"/>
      <p:bldP spid="10" grpId="0" animBg="1"/>
      <p:bldP spid="11" grpId="0" animBg="1"/>
      <p:bldP spid="12" grpId="0" animBg="1"/>
      <p:bldP spid="13" grpId="0" animBg="1"/>
      <p:bldP spid="20" grpId="0" animBg="1"/>
      <p:bldP spid="89" grpId="0" animBg="1"/>
      <p:bldP spid="5" grpId="0" animBg="1"/>
      <p:bldP spid="81"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5394A-A41F-6E49-63E5-EAD256C238CD}"/>
            </a:ext>
          </a:extLst>
        </p:cNvPr>
        <p:cNvGrpSpPr/>
        <p:nvPr/>
      </p:nvGrpSpPr>
      <p:grpSpPr>
        <a:xfrm>
          <a:off x="0" y="0"/>
          <a:ext cx="0" cy="0"/>
          <a:chOff x="0" y="0"/>
          <a:chExt cx="0" cy="0"/>
        </a:xfrm>
      </p:grpSpPr>
      <p:pic>
        <p:nvPicPr>
          <p:cNvPr id="73" name="Picture 2" descr="Generated image">
            <a:extLst>
              <a:ext uri="{FF2B5EF4-FFF2-40B4-BE49-F238E27FC236}">
                <a16:creationId xmlns:a16="http://schemas.microsoft.com/office/drawing/2014/main" id="{B51EE9FA-BCEA-87E2-C896-BFD630336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850" y="2857988"/>
            <a:ext cx="696262" cy="696262"/>
          </a:xfrm>
          <a:prstGeom prst="roundRect">
            <a:avLst>
              <a:gd name="adj" fmla="val 9861"/>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AC926276-60C3-C52B-00DF-B765B7B0C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66" name="Rectangle 65">
            <a:extLst>
              <a:ext uri="{FF2B5EF4-FFF2-40B4-BE49-F238E27FC236}">
                <a16:creationId xmlns:a16="http://schemas.microsoft.com/office/drawing/2014/main" id="{3F780AA3-AEA9-A8C8-881F-881D1688C8F9}"/>
              </a:ext>
            </a:extLst>
          </p:cNvPr>
          <p:cNvSpPr/>
          <p:nvPr/>
        </p:nvSpPr>
        <p:spPr>
          <a:xfrm>
            <a:off x="105949" y="118533"/>
            <a:ext cx="8897112" cy="5879592"/>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6" name="Google Shape;170;g315ab84ec27_0_0">
            <a:extLst>
              <a:ext uri="{FF2B5EF4-FFF2-40B4-BE49-F238E27FC236}">
                <a16:creationId xmlns:a16="http://schemas.microsoft.com/office/drawing/2014/main" id="{0257F9BE-F167-A506-E678-35CDC8EAE979}"/>
              </a:ext>
            </a:extLst>
          </p:cNvPr>
          <p:cNvPicPr preferRelativeResize="0"/>
          <p:nvPr/>
        </p:nvPicPr>
        <p:blipFill rotWithShape="1">
          <a:blip r:embed="rId4">
            <a:alphaModFix amt="10000"/>
          </a:blip>
          <a:srcRect t="1100" r="616" b="4291"/>
          <a:stretch/>
        </p:blipFill>
        <p:spPr>
          <a:xfrm>
            <a:off x="1544778" y="193363"/>
            <a:ext cx="6019455" cy="5729932"/>
          </a:xfrm>
          <a:prstGeom prst="rect">
            <a:avLst/>
          </a:prstGeom>
          <a:noFill/>
          <a:ln>
            <a:noFill/>
          </a:ln>
        </p:spPr>
      </p:pic>
      <p:sp>
        <p:nvSpPr>
          <p:cNvPr id="23" name="Rectangle: Rounded Corners 22">
            <a:extLst>
              <a:ext uri="{FF2B5EF4-FFF2-40B4-BE49-F238E27FC236}">
                <a16:creationId xmlns:a16="http://schemas.microsoft.com/office/drawing/2014/main" id="{C39253DF-C888-3A44-100E-0D6BC1B41101}"/>
              </a:ext>
            </a:extLst>
          </p:cNvPr>
          <p:cNvSpPr/>
          <p:nvPr/>
        </p:nvSpPr>
        <p:spPr>
          <a:xfrm>
            <a:off x="446358" y="2490901"/>
            <a:ext cx="1877778" cy="1743641"/>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B5BF027-026C-7AE4-336B-AF729A0C8D49}"/>
              </a:ext>
            </a:extLst>
          </p:cNvPr>
          <p:cNvSpPr/>
          <p:nvPr/>
        </p:nvSpPr>
        <p:spPr>
          <a:xfrm>
            <a:off x="427835" y="2745347"/>
            <a:ext cx="191482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r>
              <a:rPr lang="en-US" sz="1500" b="1" dirty="0">
                <a:solidFill>
                  <a:schemeClr val="tx1"/>
                </a:solidFill>
                <a:latin typeface="Montserrat" panose="00000500000000000000" pitchFamily="2" charset="0"/>
              </a:rPr>
              <a:t>Communication</a:t>
            </a:r>
          </a:p>
        </p:txBody>
      </p:sp>
      <p:sp>
        <p:nvSpPr>
          <p:cNvPr id="9" name="Rectangle 8">
            <a:extLst>
              <a:ext uri="{FF2B5EF4-FFF2-40B4-BE49-F238E27FC236}">
                <a16:creationId xmlns:a16="http://schemas.microsoft.com/office/drawing/2014/main" id="{86621861-084A-A589-4C47-F2A62968597A}"/>
              </a:ext>
            </a:extLst>
          </p:cNvPr>
          <p:cNvSpPr/>
          <p:nvPr/>
        </p:nvSpPr>
        <p:spPr>
          <a:xfrm>
            <a:off x="565315" y="3121865"/>
            <a:ext cx="163986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46">
              <a:defRPr/>
            </a:pPr>
            <a:r>
              <a:rPr lang="en-US" sz="1200" dirty="0">
                <a:solidFill>
                  <a:schemeClr val="tx1"/>
                </a:solidFill>
                <a:latin typeface="Montserrat" panose="00000500000000000000" pitchFamily="2" charset="0"/>
              </a:rPr>
              <a:t>Email / Call / Text /  WhatsApp / Carrier Pigeon</a:t>
            </a:r>
          </a:p>
        </p:txBody>
      </p:sp>
      <p:grpSp>
        <p:nvGrpSpPr>
          <p:cNvPr id="18" name="Group 17">
            <a:extLst>
              <a:ext uri="{FF2B5EF4-FFF2-40B4-BE49-F238E27FC236}">
                <a16:creationId xmlns:a16="http://schemas.microsoft.com/office/drawing/2014/main" id="{0FBCD531-2E9D-33FF-C5AC-4E845CB01399}"/>
              </a:ext>
            </a:extLst>
          </p:cNvPr>
          <p:cNvGrpSpPr/>
          <p:nvPr/>
        </p:nvGrpSpPr>
        <p:grpSpPr>
          <a:xfrm>
            <a:off x="2552337" y="2490901"/>
            <a:ext cx="1914824" cy="1743641"/>
            <a:chOff x="2552337" y="2490901"/>
            <a:chExt cx="1914824" cy="1743641"/>
          </a:xfrm>
        </p:grpSpPr>
        <p:sp>
          <p:nvSpPr>
            <p:cNvPr id="25" name="Rectangle: Rounded Corners 24">
              <a:extLst>
                <a:ext uri="{FF2B5EF4-FFF2-40B4-BE49-F238E27FC236}">
                  <a16:creationId xmlns:a16="http://schemas.microsoft.com/office/drawing/2014/main" id="{DD143E88-F78F-CCA4-6F7B-1B015786B7B7}"/>
                </a:ext>
              </a:extLst>
            </p:cNvPr>
            <p:cNvSpPr/>
            <p:nvPr/>
          </p:nvSpPr>
          <p:spPr>
            <a:xfrm>
              <a:off x="2570860" y="2490901"/>
              <a:ext cx="1877778" cy="1743641"/>
            </a:xfrm>
            <a:prstGeom prst="roundRect">
              <a:avLst/>
            </a:prstGeom>
            <a:solidFill>
              <a:srgbClr val="FFFF00"/>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E8A6135-137B-D8BB-4DE1-C38844D64BD4}"/>
                </a:ext>
              </a:extLst>
            </p:cNvPr>
            <p:cNvSpPr/>
            <p:nvPr/>
          </p:nvSpPr>
          <p:spPr>
            <a:xfrm>
              <a:off x="2552337" y="2745347"/>
              <a:ext cx="191482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46">
                <a:defRPr/>
              </a:pPr>
              <a:r>
                <a:rPr lang="en-US" sz="1500" b="1" dirty="0">
                  <a:solidFill>
                    <a:schemeClr val="tx1"/>
                  </a:solidFill>
                  <a:latin typeface="Montserrat" panose="00000500000000000000" pitchFamily="2" charset="0"/>
                </a:rPr>
                <a:t>Data</a:t>
              </a:r>
            </a:p>
          </p:txBody>
        </p:sp>
        <p:sp>
          <p:nvSpPr>
            <p:cNvPr id="17" name="Rectangle 16">
              <a:extLst>
                <a:ext uri="{FF2B5EF4-FFF2-40B4-BE49-F238E27FC236}">
                  <a16:creationId xmlns:a16="http://schemas.microsoft.com/office/drawing/2014/main" id="{CBC0031B-8736-461F-2E8B-942071E0B582}"/>
                </a:ext>
              </a:extLst>
            </p:cNvPr>
            <p:cNvSpPr/>
            <p:nvPr/>
          </p:nvSpPr>
          <p:spPr>
            <a:xfrm>
              <a:off x="2689817" y="3121865"/>
              <a:ext cx="1639864" cy="249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46">
                <a:defRPr/>
              </a:pPr>
              <a:r>
                <a:rPr lang="en-US" sz="1200" dirty="0">
                  <a:solidFill>
                    <a:schemeClr val="tx1"/>
                  </a:solidFill>
                  <a:latin typeface="Montserrat" panose="00000500000000000000" pitchFamily="2" charset="0"/>
                </a:rPr>
                <a:t>What is this Communication saying and what’s important in it?</a:t>
              </a:r>
            </a:p>
          </p:txBody>
        </p:sp>
      </p:grpSp>
      <p:sp>
        <p:nvSpPr>
          <p:cNvPr id="28" name="Isosceles Triangle 27">
            <a:extLst>
              <a:ext uri="{FF2B5EF4-FFF2-40B4-BE49-F238E27FC236}">
                <a16:creationId xmlns:a16="http://schemas.microsoft.com/office/drawing/2014/main" id="{E7CA5240-98B1-2D46-7A1D-DB10A098612C}"/>
              </a:ext>
            </a:extLst>
          </p:cNvPr>
          <p:cNvSpPr/>
          <p:nvPr/>
        </p:nvSpPr>
        <p:spPr>
          <a:xfrm rot="5400000">
            <a:off x="2086651" y="3286155"/>
            <a:ext cx="646325" cy="153133"/>
          </a:xfrm>
          <a:prstGeom prst="triangle">
            <a:avLst/>
          </a:prstGeom>
          <a:solidFill>
            <a:srgbClr val="00D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D7092464-AF34-A06A-4EEA-CC08975CACC1}"/>
              </a:ext>
            </a:extLst>
          </p:cNvPr>
          <p:cNvSpPr txBox="1"/>
          <p:nvPr/>
        </p:nvSpPr>
        <p:spPr>
          <a:xfrm>
            <a:off x="350940" y="775497"/>
            <a:ext cx="5821260" cy="461665"/>
          </a:xfrm>
          <a:prstGeom prst="rect">
            <a:avLst/>
          </a:prstGeom>
          <a:noFill/>
          <a:ln>
            <a:noFill/>
          </a:ln>
        </p:spPr>
        <p:txBody>
          <a:bodyPr wrap="square" rtlCol="0">
            <a:spAutoFit/>
          </a:bodyPr>
          <a:lstStyle/>
          <a:p>
            <a:pPr defTabSz="685674">
              <a:defRPr/>
            </a:pPr>
            <a:r>
              <a:rPr lang="en-US" sz="2400" b="1" spc="113" dirty="0">
                <a:solidFill>
                  <a:srgbClr val="FFFFFF"/>
                </a:solidFill>
                <a:latin typeface="Montserrat SemiBold" pitchFamily="2" charset="77"/>
                <a:ea typeface="Roboto" panose="02000000000000000000" pitchFamily="2" charset="0"/>
                <a:cs typeface="Poppins Medium" pitchFamily="2" charset="77"/>
              </a:rPr>
              <a:t>Let’s start with the </a:t>
            </a:r>
            <a:r>
              <a:rPr lang="en-US" sz="2400" b="1" spc="113" dirty="0">
                <a:solidFill>
                  <a:srgbClr val="FFFF00"/>
                </a:solidFill>
                <a:latin typeface="Montserrat SemiBold" pitchFamily="2" charset="77"/>
                <a:ea typeface="Roboto" panose="02000000000000000000" pitchFamily="2" charset="0"/>
                <a:cs typeface="Poppins Medium" pitchFamily="2" charset="77"/>
              </a:rPr>
              <a:t>Data</a:t>
            </a:r>
          </a:p>
        </p:txBody>
      </p:sp>
      <p:pic>
        <p:nvPicPr>
          <p:cNvPr id="15" name="Picture 14" descr="A yellow line in a black background&#10;&#10;AI-generated content may be incorrect.">
            <a:extLst>
              <a:ext uri="{FF2B5EF4-FFF2-40B4-BE49-F238E27FC236}">
                <a16:creationId xmlns:a16="http://schemas.microsoft.com/office/drawing/2014/main" id="{424844DC-56C3-9052-412E-4E35F194EAA2}"/>
              </a:ext>
            </a:extLst>
          </p:cNvPr>
          <p:cNvPicPr>
            <a:picLocks noChangeAspect="1"/>
          </p:cNvPicPr>
          <p:nvPr/>
        </p:nvPicPr>
        <p:blipFill>
          <a:blip r:embed="rId5" cstate="print">
            <a:extLst>
              <a:ext uri="{28A0092B-C50C-407E-A947-70E740481C1C}">
                <a14:useLocalDpi xmlns:a14="http://schemas.microsoft.com/office/drawing/2010/main" val="0"/>
              </a:ext>
            </a:extLst>
          </a:blip>
          <a:srcRect l="16518" t="45693" r="16403" b="47846"/>
          <a:stretch/>
        </p:blipFill>
        <p:spPr>
          <a:xfrm>
            <a:off x="3730910" y="1131661"/>
            <a:ext cx="866873" cy="254887"/>
          </a:xfrm>
          <a:prstGeom prst="rect">
            <a:avLst/>
          </a:prstGeom>
        </p:spPr>
      </p:pic>
      <p:pic>
        <p:nvPicPr>
          <p:cNvPr id="19" name="Google Shape;176;g315ab84ec27_0_0">
            <a:extLst>
              <a:ext uri="{FF2B5EF4-FFF2-40B4-BE49-F238E27FC236}">
                <a16:creationId xmlns:a16="http://schemas.microsoft.com/office/drawing/2014/main" id="{23D85086-64F6-9633-6B95-E047401577AE}"/>
              </a:ext>
            </a:extLst>
          </p:cNvPr>
          <p:cNvPicPr preferRelativeResize="0"/>
          <p:nvPr/>
        </p:nvPicPr>
        <p:blipFill rotWithShape="1">
          <a:blip r:embed="rId6">
            <a:alphaModFix/>
          </a:blip>
          <a:srcRect/>
          <a:stretch/>
        </p:blipFill>
        <p:spPr>
          <a:xfrm>
            <a:off x="1376438" y="6165055"/>
            <a:ext cx="990600" cy="503787"/>
          </a:xfrm>
          <a:prstGeom prst="rect">
            <a:avLst/>
          </a:prstGeom>
          <a:noFill/>
          <a:ln>
            <a:noFill/>
          </a:ln>
        </p:spPr>
      </p:pic>
      <p:cxnSp>
        <p:nvCxnSpPr>
          <p:cNvPr id="21" name="Straight Connector 20">
            <a:extLst>
              <a:ext uri="{FF2B5EF4-FFF2-40B4-BE49-F238E27FC236}">
                <a16:creationId xmlns:a16="http://schemas.microsoft.com/office/drawing/2014/main" id="{B559EB36-B5F4-5494-E0CB-554DC469EB7B}"/>
              </a:ext>
            </a:extLst>
          </p:cNvPr>
          <p:cNvCxnSpPr>
            <a:cxnSpLocks/>
          </p:cNvCxnSpPr>
          <p:nvPr/>
        </p:nvCxnSpPr>
        <p:spPr>
          <a:xfrm flipH="1">
            <a:off x="1246724" y="6147275"/>
            <a:ext cx="0" cy="539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Isosceles Triangle 26">
            <a:extLst>
              <a:ext uri="{FF2B5EF4-FFF2-40B4-BE49-F238E27FC236}">
                <a16:creationId xmlns:a16="http://schemas.microsoft.com/office/drawing/2014/main" id="{126DC6CA-7E93-DF29-E4DA-9F6885603264}"/>
              </a:ext>
            </a:extLst>
          </p:cNvPr>
          <p:cNvSpPr/>
          <p:nvPr/>
        </p:nvSpPr>
        <p:spPr>
          <a:xfrm rot="5400000">
            <a:off x="4208830" y="3286155"/>
            <a:ext cx="646325" cy="153133"/>
          </a:xfrm>
          <a:prstGeom prst="triangle">
            <a:avLst/>
          </a:prstGeom>
          <a:solidFill>
            <a:srgbClr val="00D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onnector: Curved 28">
            <a:extLst>
              <a:ext uri="{FF2B5EF4-FFF2-40B4-BE49-F238E27FC236}">
                <a16:creationId xmlns:a16="http://schemas.microsoft.com/office/drawing/2014/main" id="{C7FD2860-13C1-53B2-B8F1-38C6330D0A51}"/>
              </a:ext>
            </a:extLst>
          </p:cNvPr>
          <p:cNvCxnSpPr>
            <a:stCxn id="27" idx="0"/>
            <a:endCxn id="48" idx="1"/>
          </p:cNvCxnSpPr>
          <p:nvPr/>
        </p:nvCxnSpPr>
        <p:spPr>
          <a:xfrm flipV="1">
            <a:off x="4608559" y="1223666"/>
            <a:ext cx="1696299" cy="2139056"/>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C7CF92C6-E841-4AE7-2A38-859DB7DF1068}"/>
              </a:ext>
            </a:extLst>
          </p:cNvPr>
          <p:cNvCxnSpPr>
            <a:cxnSpLocks/>
            <a:stCxn id="27" idx="1"/>
            <a:endCxn id="63" idx="2"/>
          </p:cNvCxnSpPr>
          <p:nvPr/>
        </p:nvCxnSpPr>
        <p:spPr>
          <a:xfrm rot="5400000" flipH="1" flipV="1">
            <a:off x="5070829" y="483655"/>
            <a:ext cx="2178649" cy="325632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1C2114F7-56AE-CA0B-98D8-92B90A0D8241}"/>
              </a:ext>
            </a:extLst>
          </p:cNvPr>
          <p:cNvCxnSpPr>
            <a:cxnSpLocks/>
            <a:stCxn id="27" idx="0"/>
            <a:endCxn id="50" idx="1"/>
          </p:cNvCxnSpPr>
          <p:nvPr/>
        </p:nvCxnSpPr>
        <p:spPr>
          <a:xfrm flipV="1">
            <a:off x="4608559" y="1592968"/>
            <a:ext cx="2140084" cy="176975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F265E045-1399-98C4-3886-19418CF9F92F}"/>
              </a:ext>
            </a:extLst>
          </p:cNvPr>
          <p:cNvCxnSpPr>
            <a:cxnSpLocks/>
            <a:stCxn id="27" idx="1"/>
            <a:endCxn id="51" idx="2"/>
          </p:cNvCxnSpPr>
          <p:nvPr/>
        </p:nvCxnSpPr>
        <p:spPr>
          <a:xfrm rot="5400000" flipH="1" flipV="1">
            <a:off x="4777408" y="1957814"/>
            <a:ext cx="997910" cy="148874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4C9D4D6F-EB2E-1D4F-7EF0-D4FB87203522}"/>
              </a:ext>
            </a:extLst>
          </p:cNvPr>
          <p:cNvCxnSpPr>
            <a:cxnSpLocks/>
            <a:stCxn id="27" idx="1"/>
            <a:endCxn id="70" idx="1"/>
          </p:cNvCxnSpPr>
          <p:nvPr/>
        </p:nvCxnSpPr>
        <p:spPr>
          <a:xfrm rot="5400000" flipH="1" flipV="1">
            <a:off x="5206359" y="1691427"/>
            <a:ext cx="835346" cy="218408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E9301DD7-7B95-3AB7-5C8E-FE1C881A70B5}"/>
              </a:ext>
            </a:extLst>
          </p:cNvPr>
          <p:cNvCxnSpPr>
            <a:cxnSpLocks/>
            <a:stCxn id="27" idx="0"/>
            <a:endCxn id="53" idx="1"/>
          </p:cNvCxnSpPr>
          <p:nvPr/>
        </p:nvCxnSpPr>
        <p:spPr>
          <a:xfrm>
            <a:off x="4608559" y="3362722"/>
            <a:ext cx="597136" cy="12618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02AF2BB7-7205-AB8E-5B3F-3A25932F1BC5}"/>
              </a:ext>
            </a:extLst>
          </p:cNvPr>
          <p:cNvCxnSpPr>
            <a:cxnSpLocks/>
            <a:stCxn id="27" idx="1"/>
            <a:endCxn id="54" idx="1"/>
          </p:cNvCxnSpPr>
          <p:nvPr/>
        </p:nvCxnSpPr>
        <p:spPr>
          <a:xfrm rot="16200000" flipH="1">
            <a:off x="4259427" y="3473705"/>
            <a:ext cx="1031780" cy="486651"/>
          </a:xfrm>
          <a:prstGeom prst="curvedConnector4">
            <a:avLst>
              <a:gd name="adj1" fmla="val -22156"/>
              <a:gd name="adj2" fmla="val 8320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E99918CD-F042-D560-3AC7-0763E5BC509C}"/>
              </a:ext>
            </a:extLst>
          </p:cNvPr>
          <p:cNvCxnSpPr>
            <a:cxnSpLocks/>
            <a:stCxn id="27" idx="5"/>
            <a:endCxn id="56" idx="1"/>
          </p:cNvCxnSpPr>
          <p:nvPr/>
        </p:nvCxnSpPr>
        <p:spPr>
          <a:xfrm rot="16200000" flipH="1">
            <a:off x="5418194" y="2638101"/>
            <a:ext cx="387143" cy="215954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844CFC37-614F-3F4D-53ED-EB94E0EA8A9F}"/>
              </a:ext>
            </a:extLst>
          </p:cNvPr>
          <p:cNvCxnSpPr>
            <a:cxnSpLocks/>
            <a:stCxn id="27" idx="5"/>
            <a:endCxn id="61" idx="1"/>
          </p:cNvCxnSpPr>
          <p:nvPr/>
        </p:nvCxnSpPr>
        <p:spPr>
          <a:xfrm rot="16200000" flipH="1">
            <a:off x="4536731" y="3519563"/>
            <a:ext cx="1932796" cy="194227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2D29B17F-6693-D6FF-DA67-53BE1D32E4F8}"/>
              </a:ext>
            </a:extLst>
          </p:cNvPr>
          <p:cNvCxnSpPr>
            <a:cxnSpLocks/>
            <a:stCxn id="27" idx="5"/>
            <a:endCxn id="60" idx="0"/>
          </p:cNvCxnSpPr>
          <p:nvPr/>
        </p:nvCxnSpPr>
        <p:spPr>
          <a:xfrm rot="16200000" flipH="1">
            <a:off x="4049459" y="4006835"/>
            <a:ext cx="1994293" cy="1029227"/>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DFC64A27-9DFC-6EFB-A624-C066683E7534}"/>
              </a:ext>
            </a:extLst>
          </p:cNvPr>
          <p:cNvCxnSpPr>
            <a:cxnSpLocks/>
            <a:stCxn id="27" idx="5"/>
            <a:endCxn id="57" idx="0"/>
          </p:cNvCxnSpPr>
          <p:nvPr/>
        </p:nvCxnSpPr>
        <p:spPr>
          <a:xfrm rot="16200000" flipH="1">
            <a:off x="4594750" y="3461544"/>
            <a:ext cx="1250280" cy="1375797"/>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a:extLst>
              <a:ext uri="{FF2B5EF4-FFF2-40B4-BE49-F238E27FC236}">
                <a16:creationId xmlns:a16="http://schemas.microsoft.com/office/drawing/2014/main" id="{ECD166A8-DEB2-2199-E783-42116A88E96D}"/>
              </a:ext>
            </a:extLst>
          </p:cNvPr>
          <p:cNvCxnSpPr>
            <a:cxnSpLocks/>
            <a:stCxn id="27" idx="0"/>
            <a:endCxn id="58" idx="1"/>
          </p:cNvCxnSpPr>
          <p:nvPr/>
        </p:nvCxnSpPr>
        <p:spPr>
          <a:xfrm>
            <a:off x="4608559" y="3362722"/>
            <a:ext cx="2047606" cy="132155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E6EC12AB-14D5-0B3E-6DBF-2958CE9BB4EF}"/>
              </a:ext>
            </a:extLst>
          </p:cNvPr>
          <p:cNvSpPr/>
          <p:nvPr/>
        </p:nvSpPr>
        <p:spPr>
          <a:xfrm>
            <a:off x="6304858" y="1021316"/>
            <a:ext cx="2238838" cy="404699"/>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Quotes</a:t>
            </a:r>
          </a:p>
        </p:txBody>
      </p:sp>
      <p:sp>
        <p:nvSpPr>
          <p:cNvPr id="50" name="Rectangle: Rounded Corners 49">
            <a:extLst>
              <a:ext uri="{FF2B5EF4-FFF2-40B4-BE49-F238E27FC236}">
                <a16:creationId xmlns:a16="http://schemas.microsoft.com/office/drawing/2014/main" id="{BDAFE206-9D01-ACCC-B92C-FF3AA88980EA}"/>
              </a:ext>
            </a:extLst>
          </p:cNvPr>
          <p:cNvSpPr/>
          <p:nvPr/>
        </p:nvSpPr>
        <p:spPr>
          <a:xfrm>
            <a:off x="6748643" y="1390618"/>
            <a:ext cx="2238838" cy="404699"/>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Bookings</a:t>
            </a:r>
          </a:p>
        </p:txBody>
      </p:sp>
      <p:sp>
        <p:nvSpPr>
          <p:cNvPr id="51" name="Rectangle: Rounded Corners 50">
            <a:extLst>
              <a:ext uri="{FF2B5EF4-FFF2-40B4-BE49-F238E27FC236}">
                <a16:creationId xmlns:a16="http://schemas.microsoft.com/office/drawing/2014/main" id="{773387F6-9267-FB1F-D69A-B40D19B1224C}"/>
              </a:ext>
            </a:extLst>
          </p:cNvPr>
          <p:cNvSpPr/>
          <p:nvPr/>
        </p:nvSpPr>
        <p:spPr>
          <a:xfrm>
            <a:off x="4901315" y="1798531"/>
            <a:ext cx="2238838" cy="404699"/>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Exports</a:t>
            </a:r>
          </a:p>
        </p:txBody>
      </p:sp>
      <p:sp>
        <p:nvSpPr>
          <p:cNvPr id="54" name="Rectangle: Rounded Corners 53">
            <a:extLst>
              <a:ext uri="{FF2B5EF4-FFF2-40B4-BE49-F238E27FC236}">
                <a16:creationId xmlns:a16="http://schemas.microsoft.com/office/drawing/2014/main" id="{9C421B74-4343-2FA4-0545-52574A4A72EC}"/>
              </a:ext>
            </a:extLst>
          </p:cNvPr>
          <p:cNvSpPr/>
          <p:nvPr/>
        </p:nvSpPr>
        <p:spPr>
          <a:xfrm>
            <a:off x="5018643" y="4030570"/>
            <a:ext cx="2238838" cy="404699"/>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Delays</a:t>
            </a:r>
          </a:p>
        </p:txBody>
      </p:sp>
      <p:sp>
        <p:nvSpPr>
          <p:cNvPr id="56" name="Rectangle: Rounded Corners 55">
            <a:extLst>
              <a:ext uri="{FF2B5EF4-FFF2-40B4-BE49-F238E27FC236}">
                <a16:creationId xmlns:a16="http://schemas.microsoft.com/office/drawing/2014/main" id="{E1C4EABC-2DB8-DF7B-24D5-2769B7C15D13}"/>
              </a:ext>
            </a:extLst>
          </p:cNvPr>
          <p:cNvSpPr/>
          <p:nvPr/>
        </p:nvSpPr>
        <p:spPr>
          <a:xfrm>
            <a:off x="6691538" y="3709096"/>
            <a:ext cx="2238838" cy="404699"/>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Classification</a:t>
            </a:r>
          </a:p>
        </p:txBody>
      </p:sp>
      <p:sp>
        <p:nvSpPr>
          <p:cNvPr id="57" name="Rectangle: Rounded Corners 56">
            <a:extLst>
              <a:ext uri="{FF2B5EF4-FFF2-40B4-BE49-F238E27FC236}">
                <a16:creationId xmlns:a16="http://schemas.microsoft.com/office/drawing/2014/main" id="{862BC2DB-D97A-F648-1000-61D569E5B9ED}"/>
              </a:ext>
            </a:extLst>
          </p:cNvPr>
          <p:cNvSpPr/>
          <p:nvPr/>
        </p:nvSpPr>
        <p:spPr>
          <a:xfrm>
            <a:off x="4788370" y="4774583"/>
            <a:ext cx="2238838" cy="404699"/>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Drayage</a:t>
            </a:r>
          </a:p>
        </p:txBody>
      </p:sp>
      <p:sp>
        <p:nvSpPr>
          <p:cNvPr id="58" name="Rectangle: Rounded Corners 57">
            <a:extLst>
              <a:ext uri="{FF2B5EF4-FFF2-40B4-BE49-F238E27FC236}">
                <a16:creationId xmlns:a16="http://schemas.microsoft.com/office/drawing/2014/main" id="{7925F08B-B138-5E64-3A6E-7101934FB968}"/>
              </a:ext>
            </a:extLst>
          </p:cNvPr>
          <p:cNvSpPr/>
          <p:nvPr/>
        </p:nvSpPr>
        <p:spPr>
          <a:xfrm>
            <a:off x="6656165" y="4481922"/>
            <a:ext cx="2238838" cy="404699"/>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Payables</a:t>
            </a:r>
          </a:p>
        </p:txBody>
      </p:sp>
      <p:sp>
        <p:nvSpPr>
          <p:cNvPr id="60" name="Rectangle: Rounded Corners 59">
            <a:extLst>
              <a:ext uri="{FF2B5EF4-FFF2-40B4-BE49-F238E27FC236}">
                <a16:creationId xmlns:a16="http://schemas.microsoft.com/office/drawing/2014/main" id="{30CA608D-E525-D6DD-7E3F-CAB1F1EC9DF8}"/>
              </a:ext>
            </a:extLst>
          </p:cNvPr>
          <p:cNvSpPr/>
          <p:nvPr/>
        </p:nvSpPr>
        <p:spPr>
          <a:xfrm>
            <a:off x="4441800" y="5518596"/>
            <a:ext cx="2238838" cy="404699"/>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Requests</a:t>
            </a:r>
          </a:p>
        </p:txBody>
      </p:sp>
      <p:sp>
        <p:nvSpPr>
          <p:cNvPr id="61" name="Rectangle: Rounded Corners 60">
            <a:extLst>
              <a:ext uri="{FF2B5EF4-FFF2-40B4-BE49-F238E27FC236}">
                <a16:creationId xmlns:a16="http://schemas.microsoft.com/office/drawing/2014/main" id="{323EC2D5-AADF-4989-592B-5029B0A0DC15}"/>
              </a:ext>
            </a:extLst>
          </p:cNvPr>
          <p:cNvSpPr/>
          <p:nvPr/>
        </p:nvSpPr>
        <p:spPr>
          <a:xfrm>
            <a:off x="6474267" y="5254749"/>
            <a:ext cx="2238838" cy="404699"/>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Confirmations</a:t>
            </a:r>
          </a:p>
        </p:txBody>
      </p:sp>
      <p:sp>
        <p:nvSpPr>
          <p:cNvPr id="63" name="Rectangle: Rounded Corners 62">
            <a:extLst>
              <a:ext uri="{FF2B5EF4-FFF2-40B4-BE49-F238E27FC236}">
                <a16:creationId xmlns:a16="http://schemas.microsoft.com/office/drawing/2014/main" id="{A4A5F000-29B0-1482-2AF5-E95D56A4C4BA}"/>
              </a:ext>
            </a:extLst>
          </p:cNvPr>
          <p:cNvSpPr/>
          <p:nvPr/>
        </p:nvSpPr>
        <p:spPr>
          <a:xfrm>
            <a:off x="6668896" y="617792"/>
            <a:ext cx="2238838" cy="404699"/>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Orders</a:t>
            </a:r>
          </a:p>
        </p:txBody>
      </p:sp>
      <p:cxnSp>
        <p:nvCxnSpPr>
          <p:cNvPr id="64" name="Connector: Curved 63">
            <a:extLst>
              <a:ext uri="{FF2B5EF4-FFF2-40B4-BE49-F238E27FC236}">
                <a16:creationId xmlns:a16="http://schemas.microsoft.com/office/drawing/2014/main" id="{46B090B7-A18A-32D5-4A44-60239C647B27}"/>
              </a:ext>
            </a:extLst>
          </p:cNvPr>
          <p:cNvCxnSpPr>
            <a:cxnSpLocks/>
            <a:stCxn id="27" idx="5"/>
            <a:endCxn id="71" idx="1"/>
          </p:cNvCxnSpPr>
          <p:nvPr/>
        </p:nvCxnSpPr>
        <p:spPr>
          <a:xfrm rot="5400000" flipH="1" flipV="1">
            <a:off x="5431190" y="2239421"/>
            <a:ext cx="385683" cy="2184081"/>
          </a:xfrm>
          <a:prstGeom prst="curvedConnector4">
            <a:avLst>
              <a:gd name="adj1" fmla="val -59271"/>
              <a:gd name="adj2" fmla="val 57398"/>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048A7A4A-43C7-C237-A0D6-C12F5BDD3048}"/>
              </a:ext>
            </a:extLst>
          </p:cNvPr>
          <p:cNvSpPr/>
          <p:nvPr/>
        </p:nvSpPr>
        <p:spPr>
          <a:xfrm>
            <a:off x="5244657" y="2542544"/>
            <a:ext cx="2238838" cy="404699"/>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Executive Orders</a:t>
            </a:r>
          </a:p>
        </p:txBody>
      </p:sp>
      <p:cxnSp>
        <p:nvCxnSpPr>
          <p:cNvPr id="69" name="Connector: Curved 68">
            <a:extLst>
              <a:ext uri="{FF2B5EF4-FFF2-40B4-BE49-F238E27FC236}">
                <a16:creationId xmlns:a16="http://schemas.microsoft.com/office/drawing/2014/main" id="{C9B0BEFE-3383-F7CD-388D-C75FDFE9B10C}"/>
              </a:ext>
            </a:extLst>
          </p:cNvPr>
          <p:cNvCxnSpPr>
            <a:cxnSpLocks/>
            <a:stCxn id="27" idx="1"/>
            <a:endCxn id="65" idx="2"/>
          </p:cNvCxnSpPr>
          <p:nvPr/>
        </p:nvCxnSpPr>
        <p:spPr>
          <a:xfrm rot="5400000" flipH="1" flipV="1">
            <a:off x="5321086" y="2158150"/>
            <a:ext cx="253897" cy="183208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id="{94A34481-7394-EC49-84B9-7762C6A2093E}"/>
              </a:ext>
            </a:extLst>
          </p:cNvPr>
          <p:cNvSpPr/>
          <p:nvPr/>
        </p:nvSpPr>
        <p:spPr>
          <a:xfrm>
            <a:off x="6716073" y="2163444"/>
            <a:ext cx="2238838" cy="404699"/>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Imports</a:t>
            </a:r>
          </a:p>
        </p:txBody>
      </p:sp>
      <p:sp>
        <p:nvSpPr>
          <p:cNvPr id="71" name="Rectangle: Rounded Corners 70">
            <a:extLst>
              <a:ext uri="{FF2B5EF4-FFF2-40B4-BE49-F238E27FC236}">
                <a16:creationId xmlns:a16="http://schemas.microsoft.com/office/drawing/2014/main" id="{86F758B0-8978-8C1A-DB9C-7451A4C330E7}"/>
              </a:ext>
            </a:extLst>
          </p:cNvPr>
          <p:cNvSpPr/>
          <p:nvPr/>
        </p:nvSpPr>
        <p:spPr>
          <a:xfrm>
            <a:off x="6716073" y="2936270"/>
            <a:ext cx="2238838" cy="404699"/>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Demurrage</a:t>
            </a:r>
          </a:p>
        </p:txBody>
      </p:sp>
      <p:sp>
        <p:nvSpPr>
          <p:cNvPr id="53" name="Rectangle: Rounded Corners 52">
            <a:extLst>
              <a:ext uri="{FF2B5EF4-FFF2-40B4-BE49-F238E27FC236}">
                <a16:creationId xmlns:a16="http://schemas.microsoft.com/office/drawing/2014/main" id="{80B66629-9BF9-3F89-3EBD-CBA7352565AE}"/>
              </a:ext>
            </a:extLst>
          </p:cNvPr>
          <p:cNvSpPr/>
          <p:nvPr/>
        </p:nvSpPr>
        <p:spPr>
          <a:xfrm>
            <a:off x="5205695" y="3286557"/>
            <a:ext cx="2238838" cy="404699"/>
          </a:xfrm>
          <a:prstGeom prst="roundRect">
            <a:avLst/>
          </a:prstGeom>
          <a:solidFill>
            <a:schemeClr val="bg1"/>
          </a:solidFill>
          <a:ln>
            <a:solidFill>
              <a:srgbClr val="00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ontserrat" panose="00000500000000000000" pitchFamily="2" charset="0"/>
              </a:rPr>
              <a:t>Compliance</a:t>
            </a:r>
          </a:p>
        </p:txBody>
      </p:sp>
    </p:spTree>
    <p:extLst>
      <p:ext uri="{BB962C8B-B14F-4D97-AF65-F5344CB8AC3E}">
        <p14:creationId xmlns:p14="http://schemas.microsoft.com/office/powerpoint/2010/main" val="283997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18"/>
                                        </p:tgtEl>
                                        <p:attrNameLst>
                                          <p:attrName>r</p:attrName>
                                        </p:attrNameLst>
                                      </p:cBhvr>
                                    </p:animRot>
                                    <p:animRot by="-240000">
                                      <p:cBhvr>
                                        <p:cTn id="7" dur="400" fill="hold">
                                          <p:stCondLst>
                                            <p:cond delay="400"/>
                                          </p:stCondLst>
                                        </p:cTn>
                                        <p:tgtEl>
                                          <p:spTgt spid="18"/>
                                        </p:tgtEl>
                                        <p:attrNameLst>
                                          <p:attrName>r</p:attrName>
                                        </p:attrNameLst>
                                      </p:cBhvr>
                                    </p:animRot>
                                    <p:animRot by="240000">
                                      <p:cBhvr>
                                        <p:cTn id="8" dur="400" fill="hold">
                                          <p:stCondLst>
                                            <p:cond delay="800"/>
                                          </p:stCondLst>
                                        </p:cTn>
                                        <p:tgtEl>
                                          <p:spTgt spid="18"/>
                                        </p:tgtEl>
                                        <p:attrNameLst>
                                          <p:attrName>r</p:attrName>
                                        </p:attrNameLst>
                                      </p:cBhvr>
                                    </p:animRot>
                                    <p:animRot by="-240000">
                                      <p:cBhvr>
                                        <p:cTn id="9" dur="400" fill="hold">
                                          <p:stCondLst>
                                            <p:cond delay="1200"/>
                                          </p:stCondLst>
                                        </p:cTn>
                                        <p:tgtEl>
                                          <p:spTgt spid="18"/>
                                        </p:tgtEl>
                                        <p:attrNameLst>
                                          <p:attrName>r</p:attrName>
                                        </p:attrNameLst>
                                      </p:cBhvr>
                                    </p:animRot>
                                    <p:animRot by="120000">
                                      <p:cBhvr>
                                        <p:cTn id="10" dur="400" fill="hold">
                                          <p:stCondLst>
                                            <p:cond delay="1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Generated image">
            <a:extLst>
              <a:ext uri="{FF2B5EF4-FFF2-40B4-BE49-F238E27FC236}">
                <a16:creationId xmlns:a16="http://schemas.microsoft.com/office/drawing/2014/main" id="{9B3E6845-4045-7665-44C3-34DB520C2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619" y="2742757"/>
            <a:ext cx="926725" cy="926725"/>
          </a:xfrm>
          <a:prstGeom prst="roundRect">
            <a:avLst>
              <a:gd name="adj" fmla="val 9861"/>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DD4D23-29C8-0CCC-F701-2797A88F7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3" name="Rectangle 2">
            <a:extLst>
              <a:ext uri="{FF2B5EF4-FFF2-40B4-BE49-F238E27FC236}">
                <a16:creationId xmlns:a16="http://schemas.microsoft.com/office/drawing/2014/main" id="{A2E11987-FCE4-ED04-44A1-3F79CBA9CCB0}"/>
              </a:ext>
            </a:extLst>
          </p:cNvPr>
          <p:cNvSpPr/>
          <p:nvPr/>
        </p:nvSpPr>
        <p:spPr>
          <a:xfrm>
            <a:off x="105949" y="118533"/>
            <a:ext cx="8897112" cy="5879592"/>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1" name="Picture 40">
            <a:extLst>
              <a:ext uri="{FF2B5EF4-FFF2-40B4-BE49-F238E27FC236}">
                <a16:creationId xmlns:a16="http://schemas.microsoft.com/office/drawing/2014/main" id="{87C424A5-3342-8189-8428-F463070367AA}"/>
              </a:ext>
            </a:extLst>
          </p:cNvPr>
          <p:cNvPicPr>
            <a:picLocks noChangeAspect="1"/>
          </p:cNvPicPr>
          <p:nvPr/>
        </p:nvPicPr>
        <p:blipFill>
          <a:blip r:embed="rId4"/>
          <a:srcRect r="28726"/>
          <a:stretch/>
        </p:blipFill>
        <p:spPr>
          <a:xfrm flipH="1">
            <a:off x="105949" y="118533"/>
            <a:ext cx="8897114" cy="5856954"/>
          </a:xfrm>
          <a:prstGeom prst="rect">
            <a:avLst/>
          </a:prstGeom>
        </p:spPr>
      </p:pic>
      <p:sp>
        <p:nvSpPr>
          <p:cNvPr id="5" name="Rectangle 4">
            <a:extLst>
              <a:ext uri="{FF2B5EF4-FFF2-40B4-BE49-F238E27FC236}">
                <a16:creationId xmlns:a16="http://schemas.microsoft.com/office/drawing/2014/main" id="{1511B939-3608-9918-7077-F397C81C9478}"/>
              </a:ext>
            </a:extLst>
          </p:cNvPr>
          <p:cNvSpPr/>
          <p:nvPr/>
        </p:nvSpPr>
        <p:spPr>
          <a:xfrm>
            <a:off x="105949" y="118533"/>
            <a:ext cx="8897112" cy="5879592"/>
          </a:xfrm>
          <a:prstGeom prst="rect">
            <a:avLst/>
          </a:prstGeom>
          <a:solidFill>
            <a:srgbClr val="000000">
              <a:alpha val="8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6" name="Google Shape;176;g315ab84ec27_0_0">
            <a:extLst>
              <a:ext uri="{FF2B5EF4-FFF2-40B4-BE49-F238E27FC236}">
                <a16:creationId xmlns:a16="http://schemas.microsoft.com/office/drawing/2014/main" id="{2A8E5691-7DDC-3231-E8A3-3DBD4EC3E497}"/>
              </a:ext>
            </a:extLst>
          </p:cNvPr>
          <p:cNvPicPr preferRelativeResize="0"/>
          <p:nvPr/>
        </p:nvPicPr>
        <p:blipFill rotWithShape="1">
          <a:blip r:embed="rId5">
            <a:alphaModFix/>
          </a:blip>
          <a:srcRect/>
          <a:stretch/>
        </p:blipFill>
        <p:spPr>
          <a:xfrm>
            <a:off x="1376438" y="6165055"/>
            <a:ext cx="990600" cy="503787"/>
          </a:xfrm>
          <a:prstGeom prst="rect">
            <a:avLst/>
          </a:prstGeom>
          <a:noFill/>
          <a:ln>
            <a:noFill/>
          </a:ln>
        </p:spPr>
      </p:pic>
      <p:cxnSp>
        <p:nvCxnSpPr>
          <p:cNvPr id="7" name="Straight Connector 6">
            <a:extLst>
              <a:ext uri="{FF2B5EF4-FFF2-40B4-BE49-F238E27FC236}">
                <a16:creationId xmlns:a16="http://schemas.microsoft.com/office/drawing/2014/main" id="{EFA6617E-7907-EBF8-AA57-33202BD6184A}"/>
              </a:ext>
            </a:extLst>
          </p:cNvPr>
          <p:cNvCxnSpPr>
            <a:cxnSpLocks/>
          </p:cNvCxnSpPr>
          <p:nvPr/>
        </p:nvCxnSpPr>
        <p:spPr>
          <a:xfrm flipH="1">
            <a:off x="1246724" y="6147275"/>
            <a:ext cx="0" cy="539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Generated image">
            <a:extLst>
              <a:ext uri="{FF2B5EF4-FFF2-40B4-BE49-F238E27FC236}">
                <a16:creationId xmlns:a16="http://schemas.microsoft.com/office/drawing/2014/main" id="{C8EDC805-B94F-415F-BD39-665ECE1990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4751" y="1751889"/>
            <a:ext cx="2908460" cy="2908460"/>
          </a:xfrm>
          <a:prstGeom prst="roundRect">
            <a:avLst>
              <a:gd name="adj" fmla="val 9861"/>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589211B-38BF-D744-4073-E0184CA8CD80}"/>
              </a:ext>
            </a:extLst>
          </p:cNvPr>
          <p:cNvGrpSpPr/>
          <p:nvPr/>
        </p:nvGrpSpPr>
        <p:grpSpPr>
          <a:xfrm>
            <a:off x="350939" y="1219431"/>
            <a:ext cx="5203809" cy="3677796"/>
            <a:chOff x="350939" y="1143000"/>
            <a:chExt cx="5203809" cy="3677796"/>
          </a:xfrm>
        </p:grpSpPr>
        <p:sp>
          <p:nvSpPr>
            <p:cNvPr id="32" name="TextBox 31">
              <a:extLst>
                <a:ext uri="{FF2B5EF4-FFF2-40B4-BE49-F238E27FC236}">
                  <a16:creationId xmlns:a16="http://schemas.microsoft.com/office/drawing/2014/main" id="{37DF8DE1-85EE-25D8-750F-3E4C3060A82A}"/>
                </a:ext>
              </a:extLst>
            </p:cNvPr>
            <p:cNvSpPr txBox="1"/>
            <p:nvPr/>
          </p:nvSpPr>
          <p:spPr>
            <a:xfrm>
              <a:off x="350939" y="1316144"/>
              <a:ext cx="5203809" cy="3416320"/>
            </a:xfrm>
            <a:prstGeom prst="rect">
              <a:avLst/>
            </a:prstGeom>
            <a:noFill/>
            <a:ln>
              <a:noFill/>
            </a:ln>
          </p:spPr>
          <p:txBody>
            <a:bodyPr wrap="square" rtlCol="0">
              <a:spAutoFit/>
            </a:bodyPr>
            <a:lstStyle/>
            <a:p>
              <a:pPr defTabSz="685674">
                <a:defRPr/>
              </a:pPr>
              <a:r>
                <a:rPr lang="en-US" sz="2400" b="1" spc="113" dirty="0">
                  <a:solidFill>
                    <a:srgbClr val="FFFFFF"/>
                  </a:solidFill>
                  <a:latin typeface="Montserrat SemiBold" pitchFamily="2" charset="77"/>
                  <a:ea typeface="Roboto" panose="02000000000000000000" pitchFamily="2" charset="0"/>
                  <a:cs typeface="Poppins Medium" pitchFamily="2" charset="77"/>
                </a:rPr>
                <a:t>You have probably heard people say about </a:t>
              </a:r>
              <a:r>
                <a:rPr lang="en-US" sz="2400" b="1" spc="113" dirty="0">
                  <a:solidFill>
                    <a:srgbClr val="00D8FF"/>
                  </a:solidFill>
                  <a:latin typeface="Montserrat SemiBold" pitchFamily="2" charset="77"/>
                  <a:ea typeface="Roboto" panose="02000000000000000000" pitchFamily="2" charset="0"/>
                  <a:cs typeface="Poppins Medium" pitchFamily="2" charset="77"/>
                </a:rPr>
                <a:t>data</a:t>
              </a:r>
              <a:r>
                <a:rPr lang="en-US" sz="2400" b="1" spc="113" dirty="0">
                  <a:solidFill>
                    <a:srgbClr val="FFFFFF"/>
                  </a:solidFill>
                  <a:latin typeface="Montserrat SemiBold" pitchFamily="2" charset="77"/>
                  <a:ea typeface="Roboto" panose="02000000000000000000" pitchFamily="2" charset="0"/>
                  <a:cs typeface="Poppins Medium" pitchFamily="2" charset="77"/>
                </a:rPr>
                <a:t>, </a:t>
              </a:r>
              <a:r>
                <a:rPr lang="en-US" sz="2400" b="1" i="1" spc="113" dirty="0">
                  <a:solidFill>
                    <a:srgbClr val="FFFFFF"/>
                  </a:solidFill>
                  <a:latin typeface="Montserrat SemiBold" pitchFamily="2" charset="77"/>
                  <a:ea typeface="Roboto" panose="02000000000000000000" pitchFamily="2" charset="0"/>
                  <a:cs typeface="Poppins Medium" pitchFamily="2" charset="77"/>
                </a:rPr>
                <a:t>“Garbage In, Garbage Out.”</a:t>
              </a:r>
            </a:p>
            <a:p>
              <a:pPr defTabSz="685674">
                <a:defRPr/>
              </a:pPr>
              <a:endParaRPr lang="en-US" sz="2400" b="1" spc="113" dirty="0">
                <a:solidFill>
                  <a:srgbClr val="FFFFFF"/>
                </a:solidFill>
                <a:latin typeface="Montserrat SemiBold" pitchFamily="2" charset="77"/>
                <a:ea typeface="Roboto" panose="02000000000000000000" pitchFamily="2" charset="0"/>
                <a:cs typeface="Poppins Medium" pitchFamily="2" charset="77"/>
              </a:endParaRPr>
            </a:p>
            <a:p>
              <a:pPr defTabSz="685674">
                <a:defRPr/>
              </a:pPr>
              <a:r>
                <a:rPr lang="en-US" sz="2400" b="1" spc="113" dirty="0">
                  <a:solidFill>
                    <a:srgbClr val="FFFFFF"/>
                  </a:solidFill>
                  <a:latin typeface="Montserrat SemiBold" pitchFamily="2" charset="77"/>
                  <a:ea typeface="Roboto" panose="02000000000000000000" pitchFamily="2" charset="0"/>
                  <a:cs typeface="Poppins Medium" pitchFamily="2" charset="77"/>
                </a:rPr>
                <a:t>But Customs Brokers shouldn’t have to be </a:t>
              </a:r>
            </a:p>
            <a:p>
              <a:pPr defTabSz="685674">
                <a:defRPr/>
              </a:pPr>
              <a:endParaRPr lang="en-US" sz="2400" b="1" spc="113" dirty="0">
                <a:solidFill>
                  <a:srgbClr val="FFFFFF"/>
                </a:solidFill>
                <a:latin typeface="Montserrat SemiBold" pitchFamily="2" charset="77"/>
                <a:ea typeface="Roboto" panose="02000000000000000000" pitchFamily="2" charset="0"/>
                <a:cs typeface="Poppins Medium" pitchFamily="2" charset="77"/>
              </a:endParaRPr>
            </a:p>
            <a:p>
              <a:pPr defTabSz="685674">
                <a:defRPr/>
              </a:pPr>
              <a:r>
                <a:rPr lang="en-US" sz="2400" b="1" spc="113" dirty="0">
                  <a:solidFill>
                    <a:schemeClr val="bg1"/>
                  </a:solidFill>
                  <a:latin typeface="Montserrat SemiBold" pitchFamily="2" charset="77"/>
                  <a:ea typeface="Roboto" panose="02000000000000000000" pitchFamily="2" charset="0"/>
                  <a:cs typeface="Poppins Medium" pitchFamily="2" charset="77"/>
                </a:rPr>
                <a:t>professional typists </a:t>
              </a:r>
              <a:r>
                <a:rPr lang="en-US" sz="2400" b="1" spc="113" dirty="0">
                  <a:solidFill>
                    <a:srgbClr val="FFFFFF"/>
                  </a:solidFill>
                  <a:latin typeface="Montserrat SemiBold" pitchFamily="2" charset="77"/>
                  <a:ea typeface="Roboto" panose="02000000000000000000" pitchFamily="2" charset="0"/>
                  <a:cs typeface="Poppins Medium" pitchFamily="2" charset="77"/>
                </a:rPr>
                <a:t>or </a:t>
              </a:r>
              <a:r>
                <a:rPr lang="en-US" sz="2400" b="1" spc="113" dirty="0">
                  <a:solidFill>
                    <a:srgbClr val="FFFF00"/>
                  </a:solidFill>
                  <a:latin typeface="Montserrat SemiBold" pitchFamily="2" charset="77"/>
                  <a:ea typeface="Roboto" panose="02000000000000000000" pitchFamily="2" charset="0"/>
                  <a:cs typeface="Poppins Medium" pitchFamily="2" charset="77"/>
                </a:rPr>
                <a:t>sanitation workers…</a:t>
              </a:r>
            </a:p>
          </p:txBody>
        </p:sp>
        <p:sp>
          <p:nvSpPr>
            <p:cNvPr id="33" name="TextBox 32">
              <a:extLst>
                <a:ext uri="{FF2B5EF4-FFF2-40B4-BE49-F238E27FC236}">
                  <a16:creationId xmlns:a16="http://schemas.microsoft.com/office/drawing/2014/main" id="{2806BDC5-95CD-8541-7820-4923380BDDB3}"/>
                </a:ext>
              </a:extLst>
            </p:cNvPr>
            <p:cNvSpPr txBox="1"/>
            <p:nvPr/>
          </p:nvSpPr>
          <p:spPr>
            <a:xfrm>
              <a:off x="387679" y="1143000"/>
              <a:ext cx="2141933" cy="196208"/>
            </a:xfrm>
            <a:prstGeom prst="rect">
              <a:avLst/>
            </a:prstGeom>
            <a:noFill/>
          </p:spPr>
          <p:txBody>
            <a:bodyPr wrap="none" rtlCol="0">
              <a:spAutoFit/>
            </a:bodyPr>
            <a:lstStyle/>
            <a:p>
              <a:pPr defTabSz="685674">
                <a:defRPr/>
              </a:pPr>
              <a:r>
                <a:rPr lang="en-US" sz="675" spc="225" dirty="0">
                  <a:solidFill>
                    <a:srgbClr val="FFFFFF"/>
                  </a:solidFill>
                  <a:latin typeface="Montserrat Light" pitchFamily="2" charset="77"/>
                  <a:ea typeface="Lato Medium" panose="020F0502020204030203" pitchFamily="34" charset="0"/>
                  <a:cs typeface="Lato Medium" panose="020F0502020204030203" pitchFamily="34" charset="0"/>
                </a:rPr>
                <a:t>FRAMING THE OPPORTUNITY</a:t>
              </a:r>
            </a:p>
          </p:txBody>
        </p:sp>
        <p:pic>
          <p:nvPicPr>
            <p:cNvPr id="4" name="Picture 3" descr="A yellow line in a black background&#10;&#10;AI-generated content may be incorrect.">
              <a:extLst>
                <a:ext uri="{FF2B5EF4-FFF2-40B4-BE49-F238E27FC236}">
                  <a16:creationId xmlns:a16="http://schemas.microsoft.com/office/drawing/2014/main" id="{D4A1B4CE-C88F-8974-EAE4-1A3394DE5351}"/>
                </a:ext>
              </a:extLst>
            </p:cNvPr>
            <p:cNvPicPr>
              <a:picLocks noChangeAspect="1"/>
            </p:cNvPicPr>
            <p:nvPr/>
          </p:nvPicPr>
          <p:blipFill>
            <a:blip r:embed="rId7" cstate="print">
              <a:extLst>
                <a:ext uri="{28A0092B-C50C-407E-A947-70E740481C1C}">
                  <a14:useLocalDpi xmlns:a14="http://schemas.microsoft.com/office/drawing/2010/main" val="0"/>
                </a:ext>
              </a:extLst>
            </a:blip>
            <a:srcRect l="16518" t="45693" r="16403" b="47846"/>
            <a:stretch/>
          </p:blipFill>
          <p:spPr>
            <a:xfrm>
              <a:off x="416730" y="4624588"/>
              <a:ext cx="3545670" cy="196208"/>
            </a:xfrm>
            <a:prstGeom prst="rect">
              <a:avLst/>
            </a:prstGeom>
          </p:spPr>
        </p:pic>
      </p:grpSp>
    </p:spTree>
    <p:extLst>
      <p:ext uri="{BB962C8B-B14F-4D97-AF65-F5344CB8AC3E}">
        <p14:creationId xmlns:p14="http://schemas.microsoft.com/office/powerpoint/2010/main" val="1718981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FFFFFF"/>
      </a:dk1>
      <a:lt1>
        <a:srgbClr val="FFFFFF"/>
      </a:lt1>
      <a:dk2>
        <a:srgbClr val="FFFFFF"/>
      </a:dk2>
      <a:lt2>
        <a:srgbClr val="000000"/>
      </a:lt2>
      <a:accent1>
        <a:srgbClr val="40B8D1"/>
      </a:accent1>
      <a:accent2>
        <a:srgbClr val="B1E2EA"/>
      </a:accent2>
      <a:accent3>
        <a:srgbClr val="268EA0"/>
      </a:accent3>
      <a:accent4>
        <a:srgbClr val="40B8D1"/>
      </a:accent4>
      <a:accent5>
        <a:srgbClr val="B1E2EA"/>
      </a:accent5>
      <a:accent6>
        <a:srgbClr val="268EA0"/>
      </a:accent6>
      <a:hlink>
        <a:srgbClr val="1E9272"/>
      </a:hlink>
      <a:folHlink>
        <a:srgbClr val="AC262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Custom 1">
      <a:dk1>
        <a:srgbClr val="FFFFFF"/>
      </a:dk1>
      <a:lt1>
        <a:srgbClr val="FFFFFF"/>
      </a:lt1>
      <a:dk2>
        <a:srgbClr val="FFFFFF"/>
      </a:dk2>
      <a:lt2>
        <a:srgbClr val="000000"/>
      </a:lt2>
      <a:accent1>
        <a:srgbClr val="40B8D1"/>
      </a:accent1>
      <a:accent2>
        <a:srgbClr val="B1E2EA"/>
      </a:accent2>
      <a:accent3>
        <a:srgbClr val="268EA0"/>
      </a:accent3>
      <a:accent4>
        <a:srgbClr val="40B8D1"/>
      </a:accent4>
      <a:accent5>
        <a:srgbClr val="B1E2EA"/>
      </a:accent5>
      <a:accent6>
        <a:srgbClr val="268EA0"/>
      </a:accent6>
      <a:hlink>
        <a:srgbClr val="1E9272"/>
      </a:hlink>
      <a:folHlink>
        <a:srgbClr val="AC26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Neue"/>
        <a:ea typeface="Helvetica Neue"/>
        <a:cs typeface="Helvetica Neue"/>
      </a:majorFont>
      <a:minorFont>
        <a:latin typeface="Helvetica Neue"/>
        <a:ea typeface="Helvetica Neue"/>
        <a:cs typeface="Helvetica Neue"/>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fdd7eab-d955-48cd-bb2e-845b71b8db27">
      <Terms xmlns="http://schemas.microsoft.com/office/infopath/2007/PartnerControls"/>
    </lcf76f155ced4ddcb4097134ff3c332f>
    <TaxCatchAll xmlns="1a74805c-afbb-4e0c-945c-023b4a05e1e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C7280871900E46863CF69185A809F1" ma:contentTypeVersion="16" ma:contentTypeDescription="Create a new document." ma:contentTypeScope="" ma:versionID="ad46887cb25bb2697b351f945156cd9c">
  <xsd:schema xmlns:xsd="http://www.w3.org/2001/XMLSchema" xmlns:xs="http://www.w3.org/2001/XMLSchema" xmlns:p="http://schemas.microsoft.com/office/2006/metadata/properties" xmlns:ns2="cfdd7eab-d955-48cd-bb2e-845b71b8db27" xmlns:ns3="1a74805c-afbb-4e0c-945c-023b4a05e1e7" targetNamespace="http://schemas.microsoft.com/office/2006/metadata/properties" ma:root="true" ma:fieldsID="d442894b8bc073d69f7c717cc08df18e" ns2:_="" ns3:_="">
    <xsd:import namespace="cfdd7eab-d955-48cd-bb2e-845b71b8db27"/>
    <xsd:import namespace="1a74805c-afbb-4e0c-945c-023b4a05e1e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dd7eab-d955-48cd-bb2e-845b71b8db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8197a64-234f-49c2-944a-b413c8dd630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a74805c-afbb-4e0c-945c-023b4a05e1e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af1e0a-f789-4f4b-9e18-cb01279192a6}" ma:internalName="TaxCatchAll" ma:showField="CatchAllData" ma:web="1a74805c-afbb-4e0c-945c-023b4a05e1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C5FD41-59E0-4DA0-BE0C-4C2644BFC994}">
  <ds:schemaRefs>
    <ds:schemaRef ds:uri="http://schemas.microsoft.com/office/2006/metadata/properties"/>
    <ds:schemaRef ds:uri="http://schemas.microsoft.com/office/infopath/2007/PartnerControls"/>
    <ds:schemaRef ds:uri="cfdd7eab-d955-48cd-bb2e-845b71b8db27"/>
    <ds:schemaRef ds:uri="1a74805c-afbb-4e0c-945c-023b4a05e1e7"/>
  </ds:schemaRefs>
</ds:datastoreItem>
</file>

<file path=customXml/itemProps2.xml><?xml version="1.0" encoding="utf-8"?>
<ds:datastoreItem xmlns:ds="http://schemas.openxmlformats.org/officeDocument/2006/customXml" ds:itemID="{533B6F03-8CC4-4BDA-827F-D2E65C4F9D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dd7eab-d955-48cd-bb2e-845b71b8db27"/>
    <ds:schemaRef ds:uri="1a74805c-afbb-4e0c-945c-023b4a05e1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B4AD50-3876-4FB9-B216-4FC1DEF0C4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3713</TotalTime>
  <Words>1620</Words>
  <Application>Microsoft Office PowerPoint</Application>
  <PresentationFormat>On-screen Show (4:3)</PresentationFormat>
  <Paragraphs>295</Paragraphs>
  <Slides>30</Slides>
  <Notes>18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30</vt:i4>
      </vt:variant>
    </vt:vector>
  </HeadingPairs>
  <TitlesOfParts>
    <vt:vector size="42" baseType="lpstr">
      <vt:lpstr>Aptos</vt:lpstr>
      <vt:lpstr>Arial</vt:lpstr>
      <vt:lpstr>Calibri</vt:lpstr>
      <vt:lpstr>Calibri Light</vt:lpstr>
      <vt:lpstr>Helvetica Neue</vt:lpstr>
      <vt:lpstr>Montserrat</vt:lpstr>
      <vt:lpstr>Montserrat Light</vt:lpstr>
      <vt:lpstr>Montserrat SemiBold</vt:lpstr>
      <vt:lpstr>Office Theme</vt:lpstr>
      <vt:lpstr>1_Office Theme</vt:lpstr>
      <vt:lpstr>2_Office Theme</vt:lpstr>
      <vt:lpstr>Simple Light</vt:lpstr>
      <vt:lpstr>“AI-ssist” Your Brokerage:  Smart Strategies for Success! </vt:lpstr>
      <vt:lpstr>“AI-ssist” Your Brokerage:  Smart Strategies for Success! </vt:lpstr>
      <vt:lpstr>What’s Happened in AI in Two Years?</vt:lpstr>
      <vt:lpstr>What’s Happened in AI in Two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“AI-ssist” Your Brokerage:  Wrapping Up the Package! </vt:lpstr>
      <vt:lpstr>Wrapping Up the Package!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Kurt Knapton</dc:creator>
  <cp:lastModifiedBy>Chris Gillis</cp:lastModifiedBy>
  <cp:revision>60</cp:revision>
  <dcterms:created xsi:type="dcterms:W3CDTF">2025-04-01T21:43:37Z</dcterms:created>
  <dcterms:modified xsi:type="dcterms:W3CDTF">2025-04-09T17:16:38Z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0x010100F5C7280871900E46863CF69185A809F1</vt:lpwstr>
  </property>
  <property fmtid="{D5CDD505-2E9C-101B-9397-08002B2CF9AE}" pid="3" name="Order">
    <vt:r8>1110200</vt:r8>
  </property>
</Properties>
</file>